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44"/>
  </p:notesMasterIdLst>
  <p:sldIdLst>
    <p:sldId id="256" r:id="rId3"/>
    <p:sldId id="348" r:id="rId4"/>
    <p:sldId id="349" r:id="rId5"/>
    <p:sldId id="350" r:id="rId6"/>
    <p:sldId id="351" r:id="rId7"/>
    <p:sldId id="352" r:id="rId8"/>
    <p:sldId id="343" r:id="rId9"/>
    <p:sldId id="344" r:id="rId10"/>
    <p:sldId id="299" r:id="rId11"/>
    <p:sldId id="345" r:id="rId12"/>
    <p:sldId id="347" r:id="rId13"/>
    <p:sldId id="335" r:id="rId14"/>
    <p:sldId id="269" r:id="rId15"/>
    <p:sldId id="336" r:id="rId16"/>
    <p:sldId id="322" r:id="rId17"/>
    <p:sldId id="323" r:id="rId18"/>
    <p:sldId id="258" r:id="rId19"/>
    <p:sldId id="346" r:id="rId20"/>
    <p:sldId id="326" r:id="rId21"/>
    <p:sldId id="339" r:id="rId22"/>
    <p:sldId id="338" r:id="rId23"/>
    <p:sldId id="337" r:id="rId24"/>
    <p:sldId id="267" r:id="rId25"/>
    <p:sldId id="265" r:id="rId26"/>
    <p:sldId id="317" r:id="rId27"/>
    <p:sldId id="293" r:id="rId28"/>
    <p:sldId id="332" r:id="rId29"/>
    <p:sldId id="333" r:id="rId30"/>
    <p:sldId id="334" r:id="rId31"/>
    <p:sldId id="331" r:id="rId32"/>
    <p:sldId id="260" r:id="rId33"/>
    <p:sldId id="301" r:id="rId34"/>
    <p:sldId id="327" r:id="rId35"/>
    <p:sldId id="329" r:id="rId36"/>
    <p:sldId id="330" r:id="rId37"/>
    <p:sldId id="275" r:id="rId38"/>
    <p:sldId id="276" r:id="rId39"/>
    <p:sldId id="302" r:id="rId40"/>
    <p:sldId id="266" r:id="rId41"/>
    <p:sldId id="285" r:id="rId42"/>
    <p:sldId id="310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0344B-7C3C-4449-8C8B-F0F8E8A5D838}" type="doc">
      <dgm:prSet loTypeId="urn:microsoft.com/office/officeart/2005/8/layout/hierarchy5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248499-004D-43AF-B729-EBE3F7264F54}">
      <dgm:prSet phldrT="[Text]" custT="1"/>
      <dgm:spPr/>
      <dgm:t>
        <a:bodyPr/>
        <a:lstStyle/>
        <a:p>
          <a:r>
            <a:rPr lang="en-US" sz="1600"/>
            <a:t>Input</a:t>
          </a:r>
        </a:p>
      </dgm:t>
    </dgm:pt>
    <dgm:pt modelId="{9937F3CD-7BFF-4514-8C83-EAB1ED543BE3}" type="parTrans" cxnId="{7CD1DDD3-3E05-4DF2-9982-54778C05CD98}">
      <dgm:prSet/>
      <dgm:spPr/>
      <dgm:t>
        <a:bodyPr/>
        <a:lstStyle/>
        <a:p>
          <a:endParaRPr lang="en-US"/>
        </a:p>
      </dgm:t>
    </dgm:pt>
    <dgm:pt modelId="{26D1DAC7-3C34-481F-BD62-AD447ED41BD3}" type="sibTrans" cxnId="{7CD1DDD3-3E05-4DF2-9982-54778C05CD98}">
      <dgm:prSet/>
      <dgm:spPr/>
      <dgm:t>
        <a:bodyPr/>
        <a:lstStyle/>
        <a:p>
          <a:endParaRPr lang="en-US"/>
        </a:p>
      </dgm:t>
    </dgm:pt>
    <dgm:pt modelId="{124A0CDE-7675-486A-896E-E5BA2ED6F50C}">
      <dgm:prSet phldrT="[Text]" custT="1"/>
      <dgm:spPr/>
      <dgm:t>
        <a:bodyPr/>
        <a:lstStyle/>
        <a:p>
          <a:r>
            <a:rPr lang="en-US" sz="1600"/>
            <a:t>Cost Driver</a:t>
          </a:r>
        </a:p>
      </dgm:t>
    </dgm:pt>
    <dgm:pt modelId="{FD7159D0-1585-4AA5-89B1-65B2E71E82DA}" type="parTrans" cxnId="{0FC03F88-4C5C-430D-AD62-C7454B6A72BA}">
      <dgm:prSet/>
      <dgm:spPr/>
      <dgm:t>
        <a:bodyPr/>
        <a:lstStyle/>
        <a:p>
          <a:endParaRPr lang="en-US"/>
        </a:p>
      </dgm:t>
    </dgm:pt>
    <dgm:pt modelId="{3802F573-3563-4898-9FC9-A7D2EB97E22E}" type="sibTrans" cxnId="{0FC03F88-4C5C-430D-AD62-C7454B6A72BA}">
      <dgm:prSet/>
      <dgm:spPr/>
      <dgm:t>
        <a:bodyPr/>
        <a:lstStyle/>
        <a:p>
          <a:endParaRPr lang="en-US"/>
        </a:p>
      </dgm:t>
    </dgm:pt>
    <dgm:pt modelId="{983FFB25-B3E4-41F7-B5DF-20F646E08213}">
      <dgm:prSet phldrT="[Text]" custT="1"/>
      <dgm:spPr/>
      <dgm:t>
        <a:bodyPr/>
        <a:lstStyle/>
        <a:p>
          <a:r>
            <a:rPr lang="en-US" sz="1600"/>
            <a:t>Fixed Cost / Dependent / Independent</a:t>
          </a:r>
        </a:p>
      </dgm:t>
    </dgm:pt>
    <dgm:pt modelId="{B91C3452-25CC-4911-8541-142F8E3E57D4}" type="parTrans" cxnId="{BFDE7300-59AA-4BF9-884D-12E70725FC32}">
      <dgm:prSet/>
      <dgm:spPr/>
      <dgm:t>
        <a:bodyPr/>
        <a:lstStyle/>
        <a:p>
          <a:endParaRPr lang="en-US"/>
        </a:p>
      </dgm:t>
    </dgm:pt>
    <dgm:pt modelId="{3D08AF7A-76EC-4FC4-8AEA-171C9D638BB4}" type="sibTrans" cxnId="{BFDE7300-59AA-4BF9-884D-12E70725FC32}">
      <dgm:prSet/>
      <dgm:spPr/>
      <dgm:t>
        <a:bodyPr/>
        <a:lstStyle/>
        <a:p>
          <a:endParaRPr lang="en-US"/>
        </a:p>
      </dgm:t>
    </dgm:pt>
    <dgm:pt modelId="{88EE7A76-555D-4A9A-B5C5-6A2BD7F0BCAF}">
      <dgm:prSet phldrT="[Text]" custT="1"/>
      <dgm:spPr/>
      <dgm:t>
        <a:bodyPr/>
        <a:lstStyle/>
        <a:p>
          <a:r>
            <a:rPr lang="en-US" sz="1600"/>
            <a:t>Volume</a:t>
          </a:r>
        </a:p>
      </dgm:t>
    </dgm:pt>
    <dgm:pt modelId="{CF6695A2-08EB-4323-89E1-2DE0A9B31E98}" type="parTrans" cxnId="{5E8A1B79-44FA-4B2A-B908-3F858B480D67}">
      <dgm:prSet/>
      <dgm:spPr/>
      <dgm:t>
        <a:bodyPr/>
        <a:lstStyle/>
        <a:p>
          <a:endParaRPr lang="en-US"/>
        </a:p>
      </dgm:t>
    </dgm:pt>
    <dgm:pt modelId="{DF1DD297-7116-4F3F-82AB-F81F9E56B6C8}" type="sibTrans" cxnId="{5E8A1B79-44FA-4B2A-B908-3F858B480D67}">
      <dgm:prSet/>
      <dgm:spPr/>
      <dgm:t>
        <a:bodyPr/>
        <a:lstStyle/>
        <a:p>
          <a:endParaRPr lang="en-US"/>
        </a:p>
      </dgm:t>
    </dgm:pt>
    <dgm:pt modelId="{BE2E9E69-95FB-467E-BD23-BC92D38BD761}">
      <dgm:prSet phldrT="[Text]"/>
      <dgm:spPr/>
      <dgm:t>
        <a:bodyPr/>
        <a:lstStyle/>
        <a:p>
          <a:r>
            <a:rPr lang="en-US"/>
            <a:t>Kegiatan</a:t>
          </a:r>
        </a:p>
      </dgm:t>
    </dgm:pt>
    <dgm:pt modelId="{C2B1DFA7-81C7-4C1B-BB81-63BDBC7B3584}" type="parTrans" cxnId="{B1CD3393-65C9-4D04-8F61-F16A1A58B6FF}">
      <dgm:prSet/>
      <dgm:spPr/>
      <dgm:t>
        <a:bodyPr/>
        <a:lstStyle/>
        <a:p>
          <a:endParaRPr lang="en-US"/>
        </a:p>
      </dgm:t>
    </dgm:pt>
    <dgm:pt modelId="{45B039B0-0378-4254-92CF-5F044F62D9FE}" type="sibTrans" cxnId="{B1CD3393-65C9-4D04-8F61-F16A1A58B6FF}">
      <dgm:prSet/>
      <dgm:spPr/>
      <dgm:t>
        <a:bodyPr/>
        <a:lstStyle/>
        <a:p>
          <a:endParaRPr lang="en-US"/>
        </a:p>
      </dgm:t>
    </dgm:pt>
    <dgm:pt modelId="{827578DF-596B-4738-9965-46CA89276A25}">
      <dgm:prSet phldrT="[Text]"/>
      <dgm:spPr/>
      <dgm:t>
        <a:bodyPr/>
        <a:lstStyle/>
        <a:p>
          <a:r>
            <a:rPr lang="en-US"/>
            <a:t>Aktivitas</a:t>
          </a:r>
        </a:p>
      </dgm:t>
    </dgm:pt>
    <dgm:pt modelId="{10AD59E7-35C9-4666-8766-59675CB5115E}" type="parTrans" cxnId="{85757B80-F296-4E29-97E3-FD2623DCA7DB}">
      <dgm:prSet/>
      <dgm:spPr/>
      <dgm:t>
        <a:bodyPr/>
        <a:lstStyle/>
        <a:p>
          <a:endParaRPr lang="en-US"/>
        </a:p>
      </dgm:t>
    </dgm:pt>
    <dgm:pt modelId="{905B0330-55F9-4BFC-858C-2148D1E5869C}" type="sibTrans" cxnId="{85757B80-F296-4E29-97E3-FD2623DCA7DB}">
      <dgm:prSet/>
      <dgm:spPr/>
      <dgm:t>
        <a:bodyPr/>
        <a:lstStyle/>
        <a:p>
          <a:endParaRPr lang="en-US"/>
        </a:p>
      </dgm:t>
    </dgm:pt>
    <dgm:pt modelId="{D4E851FC-9C31-41B5-8AE7-A5D1F42729F2}">
      <dgm:prSet phldrT="[Text]"/>
      <dgm:spPr/>
      <dgm:t>
        <a:bodyPr/>
        <a:lstStyle/>
        <a:p>
          <a:r>
            <a:rPr lang="en-US"/>
            <a:t>Komponen</a:t>
          </a:r>
        </a:p>
      </dgm:t>
    </dgm:pt>
    <dgm:pt modelId="{FDFE4242-C230-4A36-B953-95AF8D2C77E2}" type="parTrans" cxnId="{5E88EC8E-1B62-439E-9182-4DEF809B5CAD}">
      <dgm:prSet/>
      <dgm:spPr/>
      <dgm:t>
        <a:bodyPr/>
        <a:lstStyle/>
        <a:p>
          <a:endParaRPr lang="en-US"/>
        </a:p>
      </dgm:t>
    </dgm:pt>
    <dgm:pt modelId="{7792EE24-E581-4397-BA91-F9A095D7A4AC}" type="sibTrans" cxnId="{5E88EC8E-1B62-439E-9182-4DEF809B5CAD}">
      <dgm:prSet/>
      <dgm:spPr/>
      <dgm:t>
        <a:bodyPr/>
        <a:lstStyle/>
        <a:p>
          <a:endParaRPr lang="en-US"/>
        </a:p>
      </dgm:t>
    </dgm:pt>
    <dgm:pt modelId="{BAACB46D-9D43-44D1-A686-37A1DA7D599B}">
      <dgm:prSet phldrT="[Text]"/>
      <dgm:spPr/>
      <dgm:t>
        <a:bodyPr/>
        <a:lstStyle/>
        <a:p>
          <a:r>
            <a:rPr lang="en-US"/>
            <a:t>SSH</a:t>
          </a:r>
        </a:p>
      </dgm:t>
    </dgm:pt>
    <dgm:pt modelId="{13DB5265-F215-464E-86D0-79F2F2A3831F}" type="parTrans" cxnId="{D46961FB-7114-498A-84EB-1D79382F3AD8}">
      <dgm:prSet/>
      <dgm:spPr/>
      <dgm:t>
        <a:bodyPr/>
        <a:lstStyle/>
        <a:p>
          <a:endParaRPr lang="en-US"/>
        </a:p>
      </dgm:t>
    </dgm:pt>
    <dgm:pt modelId="{B3600827-20F0-4BF1-946E-6606F6E4E955}" type="sibTrans" cxnId="{D46961FB-7114-498A-84EB-1D79382F3AD8}">
      <dgm:prSet/>
      <dgm:spPr/>
      <dgm:t>
        <a:bodyPr/>
        <a:lstStyle/>
        <a:p>
          <a:endParaRPr lang="en-US"/>
        </a:p>
      </dgm:t>
    </dgm:pt>
    <dgm:pt modelId="{9C38D3B4-998A-4D8F-99FD-C5E932B6BC62}">
      <dgm:prSet phldrT="[Text]" custT="1"/>
      <dgm:spPr/>
      <dgm:t>
        <a:bodyPr/>
        <a:lstStyle/>
        <a:p>
          <a:r>
            <a:rPr lang="en-US" sz="1600"/>
            <a:t>SSH</a:t>
          </a:r>
        </a:p>
      </dgm:t>
    </dgm:pt>
    <dgm:pt modelId="{35BEB5FF-A0A7-4909-BBD6-A8963A222439}" type="parTrans" cxnId="{F1B7282F-D6DD-47AD-B752-F1B7979F6F63}">
      <dgm:prSet/>
      <dgm:spPr/>
      <dgm:t>
        <a:bodyPr/>
        <a:lstStyle/>
        <a:p>
          <a:endParaRPr lang="en-US"/>
        </a:p>
      </dgm:t>
    </dgm:pt>
    <dgm:pt modelId="{78E715D4-4854-4B85-8FFC-6F07A54EFAC0}" type="sibTrans" cxnId="{F1B7282F-D6DD-47AD-B752-F1B7979F6F63}">
      <dgm:prSet/>
      <dgm:spPr/>
      <dgm:t>
        <a:bodyPr/>
        <a:lstStyle/>
        <a:p>
          <a:endParaRPr lang="en-US"/>
        </a:p>
      </dgm:t>
    </dgm:pt>
    <dgm:pt modelId="{31C1FE7E-2862-499C-ACBC-D17BD96216A6}">
      <dgm:prSet phldrT="[Text]"/>
      <dgm:spPr/>
      <dgm:t>
        <a:bodyPr/>
        <a:lstStyle/>
        <a:p>
          <a:r>
            <a:rPr lang="en-US"/>
            <a:t>Rincian Komponen</a:t>
          </a:r>
        </a:p>
      </dgm:t>
    </dgm:pt>
    <dgm:pt modelId="{672068BF-C240-46A4-B7D0-26F525AFB78F}" type="parTrans" cxnId="{20273946-7961-4930-B34B-D9953C0410BC}">
      <dgm:prSet/>
      <dgm:spPr/>
      <dgm:t>
        <a:bodyPr/>
        <a:lstStyle/>
        <a:p>
          <a:endParaRPr lang="en-US"/>
        </a:p>
      </dgm:t>
    </dgm:pt>
    <dgm:pt modelId="{FB1A0ACF-10F3-4109-9857-F9F9D6E5C20E}" type="sibTrans" cxnId="{20273946-7961-4930-B34B-D9953C0410BC}">
      <dgm:prSet/>
      <dgm:spPr/>
      <dgm:t>
        <a:bodyPr/>
        <a:lstStyle/>
        <a:p>
          <a:endParaRPr lang="en-US"/>
        </a:p>
      </dgm:t>
    </dgm:pt>
    <dgm:pt modelId="{558CFFD5-E3C9-482A-B7E8-ED74AD41D2CF}">
      <dgm:prSet phldrT="[Text]" custT="1"/>
      <dgm:spPr/>
      <dgm:t>
        <a:bodyPr/>
        <a:lstStyle/>
        <a:p>
          <a:r>
            <a:rPr lang="en-US" sz="1600"/>
            <a:t>Rekening Belanja</a:t>
          </a:r>
        </a:p>
      </dgm:t>
    </dgm:pt>
    <dgm:pt modelId="{1C32CD39-6002-44F1-913C-DD3E30AB15B4}" type="parTrans" cxnId="{05E9992E-2095-4591-B342-4F756E826546}">
      <dgm:prSet/>
      <dgm:spPr/>
      <dgm:t>
        <a:bodyPr/>
        <a:lstStyle/>
        <a:p>
          <a:endParaRPr lang="en-US"/>
        </a:p>
      </dgm:t>
    </dgm:pt>
    <dgm:pt modelId="{98FDC9A4-0D67-456D-AAE3-FCC857D895B2}" type="sibTrans" cxnId="{05E9992E-2095-4591-B342-4F756E826546}">
      <dgm:prSet/>
      <dgm:spPr/>
      <dgm:t>
        <a:bodyPr/>
        <a:lstStyle/>
        <a:p>
          <a:endParaRPr lang="en-US"/>
        </a:p>
      </dgm:t>
    </dgm:pt>
    <dgm:pt modelId="{9C0FB169-65BC-4898-A054-4C9F20D210FF}">
      <dgm:prSet phldrT="[Text]" custT="1"/>
      <dgm:spPr/>
      <dgm:t>
        <a:bodyPr/>
        <a:lstStyle/>
        <a:p>
          <a:r>
            <a:rPr lang="en-US" sz="1600"/>
            <a:t>Koefisien</a:t>
          </a:r>
        </a:p>
      </dgm:t>
    </dgm:pt>
    <dgm:pt modelId="{40AFBE46-C3D2-4EAF-A625-65A856313A88}" type="sibTrans" cxnId="{F88CF3EF-F8A5-4179-A22D-AB56BCE2FE27}">
      <dgm:prSet/>
      <dgm:spPr/>
      <dgm:t>
        <a:bodyPr/>
        <a:lstStyle/>
        <a:p>
          <a:endParaRPr lang="en-US"/>
        </a:p>
      </dgm:t>
    </dgm:pt>
    <dgm:pt modelId="{65E63A7D-5FC2-43A7-B475-46CA1CA1AEC3}" type="parTrans" cxnId="{F88CF3EF-F8A5-4179-A22D-AB56BCE2FE27}">
      <dgm:prSet/>
      <dgm:spPr/>
      <dgm:t>
        <a:bodyPr/>
        <a:lstStyle/>
        <a:p>
          <a:endParaRPr lang="en-US"/>
        </a:p>
      </dgm:t>
    </dgm:pt>
    <dgm:pt modelId="{FD028311-78AF-4D7D-8205-08521AC845FA}" type="pres">
      <dgm:prSet presAssocID="{CA10344B-7C3C-4449-8C8B-F0F8E8A5D83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107FE2-25FB-4AC5-891D-275BE58418AA}" type="pres">
      <dgm:prSet presAssocID="{CA10344B-7C3C-4449-8C8B-F0F8E8A5D838}" presName="hierFlow" presStyleCnt="0"/>
      <dgm:spPr/>
    </dgm:pt>
    <dgm:pt modelId="{D371AD69-7896-4188-A4FF-BF7DA5A86F8D}" type="pres">
      <dgm:prSet presAssocID="{CA10344B-7C3C-4449-8C8B-F0F8E8A5D838}" presName="firstBuf" presStyleCnt="0"/>
      <dgm:spPr/>
    </dgm:pt>
    <dgm:pt modelId="{42E30996-C866-4CB1-A36D-7E5403C20AED}" type="pres">
      <dgm:prSet presAssocID="{CA10344B-7C3C-4449-8C8B-F0F8E8A5D838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5A3F666-297C-4C33-B4A1-7D34B3CC24B0}" type="pres">
      <dgm:prSet presAssocID="{95248499-004D-43AF-B729-EBE3F7264F54}" presName="Name17" presStyleCnt="0"/>
      <dgm:spPr/>
    </dgm:pt>
    <dgm:pt modelId="{EC52B63C-92F0-4838-805C-6BC4498F2581}" type="pres">
      <dgm:prSet presAssocID="{95248499-004D-43AF-B729-EBE3F7264F5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03B9E5-48FB-4867-A07A-A6BD6F1A5EF2}" type="pres">
      <dgm:prSet presAssocID="{95248499-004D-43AF-B729-EBE3F7264F54}" presName="hierChild2" presStyleCnt="0"/>
      <dgm:spPr/>
    </dgm:pt>
    <dgm:pt modelId="{1D3E3B37-8957-41E1-8094-DC1826D974DC}" type="pres">
      <dgm:prSet presAssocID="{FD7159D0-1585-4AA5-89B1-65B2E71E82DA}" presName="Name25" presStyleLbl="parChTrans1D2" presStyleIdx="0" presStyleCnt="2"/>
      <dgm:spPr/>
      <dgm:t>
        <a:bodyPr/>
        <a:lstStyle/>
        <a:p>
          <a:endParaRPr lang="en-US"/>
        </a:p>
      </dgm:t>
    </dgm:pt>
    <dgm:pt modelId="{D077CAD7-96A8-46E9-A294-F645C44BF9F8}" type="pres">
      <dgm:prSet presAssocID="{FD7159D0-1585-4AA5-89B1-65B2E71E82D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7DEEFA6-0AFF-46BC-9198-9B554B76AC42}" type="pres">
      <dgm:prSet presAssocID="{124A0CDE-7675-486A-896E-E5BA2ED6F50C}" presName="Name30" presStyleCnt="0"/>
      <dgm:spPr/>
    </dgm:pt>
    <dgm:pt modelId="{B293FABF-B1BA-47BA-978A-7F79D196E375}" type="pres">
      <dgm:prSet presAssocID="{124A0CDE-7675-486A-896E-E5BA2ED6F50C}" presName="level2Shape" presStyleLbl="node2" presStyleIdx="0" presStyleCnt="2"/>
      <dgm:spPr/>
      <dgm:t>
        <a:bodyPr/>
        <a:lstStyle/>
        <a:p>
          <a:endParaRPr lang="en-US"/>
        </a:p>
      </dgm:t>
    </dgm:pt>
    <dgm:pt modelId="{7956B3A4-656C-4AC5-9D3D-13CD5B5BD024}" type="pres">
      <dgm:prSet presAssocID="{124A0CDE-7675-486A-896E-E5BA2ED6F50C}" presName="hierChild3" presStyleCnt="0"/>
      <dgm:spPr/>
    </dgm:pt>
    <dgm:pt modelId="{E38ADF72-B57F-4F70-9ECA-6546BCCA2769}" type="pres">
      <dgm:prSet presAssocID="{1C32CD39-6002-44F1-913C-DD3E30AB15B4}" presName="Name25" presStyleLbl="parChTrans1D3" presStyleIdx="0" presStyleCnt="1"/>
      <dgm:spPr/>
      <dgm:t>
        <a:bodyPr/>
        <a:lstStyle/>
        <a:p>
          <a:endParaRPr lang="en-US"/>
        </a:p>
      </dgm:t>
    </dgm:pt>
    <dgm:pt modelId="{75DB6CBB-BD45-4628-8411-8D9F837A673A}" type="pres">
      <dgm:prSet presAssocID="{1C32CD39-6002-44F1-913C-DD3E30AB15B4}" presName="connTx" presStyleLbl="parChTrans1D3" presStyleIdx="0" presStyleCnt="1"/>
      <dgm:spPr/>
      <dgm:t>
        <a:bodyPr/>
        <a:lstStyle/>
        <a:p>
          <a:endParaRPr lang="en-US"/>
        </a:p>
      </dgm:t>
    </dgm:pt>
    <dgm:pt modelId="{0A498C0D-930F-4EA6-8C97-D5C49A741B0B}" type="pres">
      <dgm:prSet presAssocID="{558CFFD5-E3C9-482A-B7E8-ED74AD41D2CF}" presName="Name30" presStyleCnt="0"/>
      <dgm:spPr/>
    </dgm:pt>
    <dgm:pt modelId="{70FF9813-BE4F-4B73-93FB-E958C1E123E0}" type="pres">
      <dgm:prSet presAssocID="{558CFFD5-E3C9-482A-B7E8-ED74AD41D2CF}" presName="level2Shape" presStyleLbl="node3" presStyleIdx="0" presStyleCnt="1"/>
      <dgm:spPr/>
      <dgm:t>
        <a:bodyPr/>
        <a:lstStyle/>
        <a:p>
          <a:endParaRPr lang="en-US"/>
        </a:p>
      </dgm:t>
    </dgm:pt>
    <dgm:pt modelId="{BE14FB60-00F9-460B-A783-FB4BC3B433F8}" type="pres">
      <dgm:prSet presAssocID="{558CFFD5-E3C9-482A-B7E8-ED74AD41D2CF}" presName="hierChild3" presStyleCnt="0"/>
      <dgm:spPr/>
    </dgm:pt>
    <dgm:pt modelId="{7F41ECD6-A393-4175-95F8-09471686667F}" type="pres">
      <dgm:prSet presAssocID="{B91C3452-25CC-4911-8541-142F8E3E57D4}" presName="Name25" presStyleLbl="parChTrans1D4" presStyleIdx="0" presStyleCnt="3"/>
      <dgm:spPr/>
      <dgm:t>
        <a:bodyPr/>
        <a:lstStyle/>
        <a:p>
          <a:endParaRPr lang="en-US"/>
        </a:p>
      </dgm:t>
    </dgm:pt>
    <dgm:pt modelId="{89AAEDAF-FD8A-4AFE-AC5A-F6D30DB21674}" type="pres">
      <dgm:prSet presAssocID="{B91C3452-25CC-4911-8541-142F8E3E57D4}" presName="connTx" presStyleLbl="parChTrans1D4" presStyleIdx="0" presStyleCnt="3"/>
      <dgm:spPr/>
      <dgm:t>
        <a:bodyPr/>
        <a:lstStyle/>
        <a:p>
          <a:endParaRPr lang="en-US"/>
        </a:p>
      </dgm:t>
    </dgm:pt>
    <dgm:pt modelId="{C05F796D-D669-4639-BDA2-161393FA8A73}" type="pres">
      <dgm:prSet presAssocID="{983FFB25-B3E4-41F7-B5DF-20F646E08213}" presName="Name30" presStyleCnt="0"/>
      <dgm:spPr/>
    </dgm:pt>
    <dgm:pt modelId="{B7554F77-29DD-4355-8D74-0595814A8259}" type="pres">
      <dgm:prSet presAssocID="{983FFB25-B3E4-41F7-B5DF-20F646E08213}" presName="level2Shape" presStyleLbl="node4" presStyleIdx="0" presStyleCnt="3" custScaleY="148104"/>
      <dgm:spPr/>
      <dgm:t>
        <a:bodyPr/>
        <a:lstStyle/>
        <a:p>
          <a:endParaRPr lang="en-US"/>
        </a:p>
      </dgm:t>
    </dgm:pt>
    <dgm:pt modelId="{9C1708EC-D46E-46EC-923D-92E9F46B45AF}" type="pres">
      <dgm:prSet presAssocID="{983FFB25-B3E4-41F7-B5DF-20F646E08213}" presName="hierChild3" presStyleCnt="0"/>
      <dgm:spPr/>
    </dgm:pt>
    <dgm:pt modelId="{C2739F2E-70EC-4338-AB4F-7B62E42560A0}" type="pres">
      <dgm:prSet presAssocID="{65E63A7D-5FC2-43A7-B475-46CA1CA1AEC3}" presName="Name25" presStyleLbl="parChTrans1D4" presStyleIdx="1" presStyleCnt="3"/>
      <dgm:spPr/>
      <dgm:t>
        <a:bodyPr/>
        <a:lstStyle/>
        <a:p>
          <a:endParaRPr lang="en-US"/>
        </a:p>
      </dgm:t>
    </dgm:pt>
    <dgm:pt modelId="{F34ADF52-939D-476F-B55D-7A9A27D1A94E}" type="pres">
      <dgm:prSet presAssocID="{65E63A7D-5FC2-43A7-B475-46CA1CA1AEC3}" presName="connTx" presStyleLbl="parChTrans1D4" presStyleIdx="1" presStyleCnt="3"/>
      <dgm:spPr/>
      <dgm:t>
        <a:bodyPr/>
        <a:lstStyle/>
        <a:p>
          <a:endParaRPr lang="en-US"/>
        </a:p>
      </dgm:t>
    </dgm:pt>
    <dgm:pt modelId="{9DCF13ED-8F25-4F62-918C-B41F9C3612EA}" type="pres">
      <dgm:prSet presAssocID="{9C0FB169-65BC-4898-A054-4C9F20D210FF}" presName="Name30" presStyleCnt="0"/>
      <dgm:spPr/>
    </dgm:pt>
    <dgm:pt modelId="{4E74DC14-AA54-4F52-9C18-A0A7370D1654}" type="pres">
      <dgm:prSet presAssocID="{9C0FB169-65BC-4898-A054-4C9F20D210FF}" presName="level2Shape" presStyleLbl="node4" presStyleIdx="1" presStyleCnt="3"/>
      <dgm:spPr/>
      <dgm:t>
        <a:bodyPr/>
        <a:lstStyle/>
        <a:p>
          <a:endParaRPr lang="en-US"/>
        </a:p>
      </dgm:t>
    </dgm:pt>
    <dgm:pt modelId="{E9BC59BD-D173-43BA-9351-ED517B28EE9F}" type="pres">
      <dgm:prSet presAssocID="{9C0FB169-65BC-4898-A054-4C9F20D210FF}" presName="hierChild3" presStyleCnt="0"/>
      <dgm:spPr/>
    </dgm:pt>
    <dgm:pt modelId="{77FD96AA-6D8F-4E0D-B07C-AFA3A1ABF3DB}" type="pres">
      <dgm:prSet presAssocID="{35BEB5FF-A0A7-4909-BBD6-A8963A222439}" presName="Name25" presStyleLbl="parChTrans1D4" presStyleIdx="2" presStyleCnt="3"/>
      <dgm:spPr/>
      <dgm:t>
        <a:bodyPr/>
        <a:lstStyle/>
        <a:p>
          <a:endParaRPr lang="en-US"/>
        </a:p>
      </dgm:t>
    </dgm:pt>
    <dgm:pt modelId="{07A06DF5-BF13-468E-A866-CE497334196F}" type="pres">
      <dgm:prSet presAssocID="{35BEB5FF-A0A7-4909-BBD6-A8963A222439}" presName="connTx" presStyleLbl="parChTrans1D4" presStyleIdx="2" presStyleCnt="3"/>
      <dgm:spPr/>
      <dgm:t>
        <a:bodyPr/>
        <a:lstStyle/>
        <a:p>
          <a:endParaRPr lang="en-US"/>
        </a:p>
      </dgm:t>
    </dgm:pt>
    <dgm:pt modelId="{584FE6BB-4F34-4C54-98B3-2DC0B29817BA}" type="pres">
      <dgm:prSet presAssocID="{9C38D3B4-998A-4D8F-99FD-C5E932B6BC62}" presName="Name30" presStyleCnt="0"/>
      <dgm:spPr/>
    </dgm:pt>
    <dgm:pt modelId="{895C0DF3-FC23-4162-9D52-9E98BDDF0205}" type="pres">
      <dgm:prSet presAssocID="{9C38D3B4-998A-4D8F-99FD-C5E932B6BC62}" presName="level2Shape" presStyleLbl="node4" presStyleIdx="2" presStyleCnt="3"/>
      <dgm:spPr/>
      <dgm:t>
        <a:bodyPr/>
        <a:lstStyle/>
        <a:p>
          <a:endParaRPr lang="en-US"/>
        </a:p>
      </dgm:t>
    </dgm:pt>
    <dgm:pt modelId="{3BCCD7E9-9F4E-47CA-BCAE-FF52C7BF3D8F}" type="pres">
      <dgm:prSet presAssocID="{9C38D3B4-998A-4D8F-99FD-C5E932B6BC62}" presName="hierChild3" presStyleCnt="0"/>
      <dgm:spPr/>
    </dgm:pt>
    <dgm:pt modelId="{4655401B-6AA7-4866-98E4-BDB8D3771067}" type="pres">
      <dgm:prSet presAssocID="{CF6695A2-08EB-4323-89E1-2DE0A9B31E98}" presName="Name25" presStyleLbl="parChTrans1D2" presStyleIdx="1" presStyleCnt="2"/>
      <dgm:spPr/>
      <dgm:t>
        <a:bodyPr/>
        <a:lstStyle/>
        <a:p>
          <a:endParaRPr lang="en-US"/>
        </a:p>
      </dgm:t>
    </dgm:pt>
    <dgm:pt modelId="{649DED36-682B-453C-8984-CC3EC5434C7E}" type="pres">
      <dgm:prSet presAssocID="{CF6695A2-08EB-4323-89E1-2DE0A9B31E9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3AF57BEB-8CFF-42CF-9546-417CD2C99AC6}" type="pres">
      <dgm:prSet presAssocID="{88EE7A76-555D-4A9A-B5C5-6A2BD7F0BCAF}" presName="Name30" presStyleCnt="0"/>
      <dgm:spPr/>
    </dgm:pt>
    <dgm:pt modelId="{82BE7747-1AE1-410B-912A-269C8BC57979}" type="pres">
      <dgm:prSet presAssocID="{88EE7A76-555D-4A9A-B5C5-6A2BD7F0BCAF}" presName="level2Shape" presStyleLbl="node2" presStyleIdx="1" presStyleCnt="2"/>
      <dgm:spPr/>
      <dgm:t>
        <a:bodyPr/>
        <a:lstStyle/>
        <a:p>
          <a:endParaRPr lang="en-US"/>
        </a:p>
      </dgm:t>
    </dgm:pt>
    <dgm:pt modelId="{63D6E673-E7F8-4E59-95F2-B2065491EF4C}" type="pres">
      <dgm:prSet presAssocID="{88EE7A76-555D-4A9A-B5C5-6A2BD7F0BCAF}" presName="hierChild3" presStyleCnt="0"/>
      <dgm:spPr/>
    </dgm:pt>
    <dgm:pt modelId="{6DFF8C58-4D46-4D48-8DDB-489DD3972A79}" type="pres">
      <dgm:prSet presAssocID="{CA10344B-7C3C-4449-8C8B-F0F8E8A5D838}" presName="bgShapesFlow" presStyleCnt="0"/>
      <dgm:spPr/>
    </dgm:pt>
    <dgm:pt modelId="{45D4425F-C95E-4470-8D97-0B4AC874415D}" type="pres">
      <dgm:prSet presAssocID="{BE2E9E69-95FB-467E-BD23-BC92D38BD761}" presName="rectComp" presStyleCnt="0"/>
      <dgm:spPr/>
    </dgm:pt>
    <dgm:pt modelId="{4AFF508B-5884-4669-8C4F-5E0055733F7C}" type="pres">
      <dgm:prSet presAssocID="{BE2E9E69-95FB-467E-BD23-BC92D38BD761}" presName="bgRect" presStyleLbl="bgShp" presStyleIdx="0" presStyleCnt="5"/>
      <dgm:spPr/>
      <dgm:t>
        <a:bodyPr/>
        <a:lstStyle/>
        <a:p>
          <a:endParaRPr lang="en-US"/>
        </a:p>
      </dgm:t>
    </dgm:pt>
    <dgm:pt modelId="{790C3E2B-1DC0-4DED-B603-265FC9B7B27A}" type="pres">
      <dgm:prSet presAssocID="{BE2E9E69-95FB-467E-BD23-BC92D38BD761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AA8E2-B369-4C3E-9C0F-96E2CB194E94}" type="pres">
      <dgm:prSet presAssocID="{BE2E9E69-95FB-467E-BD23-BC92D38BD761}" presName="spComp" presStyleCnt="0"/>
      <dgm:spPr/>
    </dgm:pt>
    <dgm:pt modelId="{27E8273B-5C0D-48AD-BFB6-86798778F044}" type="pres">
      <dgm:prSet presAssocID="{BE2E9E69-95FB-467E-BD23-BC92D38BD761}" presName="hSp" presStyleCnt="0"/>
      <dgm:spPr/>
    </dgm:pt>
    <dgm:pt modelId="{D22964A8-3C7D-4408-9956-E473521A1916}" type="pres">
      <dgm:prSet presAssocID="{827578DF-596B-4738-9965-46CA89276A25}" presName="rectComp" presStyleCnt="0"/>
      <dgm:spPr/>
    </dgm:pt>
    <dgm:pt modelId="{FB9AA245-60D1-4679-8D54-C117F079734C}" type="pres">
      <dgm:prSet presAssocID="{827578DF-596B-4738-9965-46CA89276A25}" presName="bgRect" presStyleLbl="bgShp" presStyleIdx="1" presStyleCnt="5"/>
      <dgm:spPr/>
      <dgm:t>
        <a:bodyPr/>
        <a:lstStyle/>
        <a:p>
          <a:endParaRPr lang="en-US"/>
        </a:p>
      </dgm:t>
    </dgm:pt>
    <dgm:pt modelId="{E66BC35E-2CF9-4B29-A49D-B795D588FFCB}" type="pres">
      <dgm:prSet presAssocID="{827578DF-596B-4738-9965-46CA89276A25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579F6-2789-41F5-AA60-5DC572726B4A}" type="pres">
      <dgm:prSet presAssocID="{827578DF-596B-4738-9965-46CA89276A25}" presName="spComp" presStyleCnt="0"/>
      <dgm:spPr/>
    </dgm:pt>
    <dgm:pt modelId="{A0776E83-B61A-4CA6-B0F1-38EFEDED2E59}" type="pres">
      <dgm:prSet presAssocID="{827578DF-596B-4738-9965-46CA89276A25}" presName="hSp" presStyleCnt="0"/>
      <dgm:spPr/>
    </dgm:pt>
    <dgm:pt modelId="{816A0CCE-FBE9-49A0-BB65-FBE430C144D4}" type="pres">
      <dgm:prSet presAssocID="{D4E851FC-9C31-41B5-8AE7-A5D1F42729F2}" presName="rectComp" presStyleCnt="0"/>
      <dgm:spPr/>
    </dgm:pt>
    <dgm:pt modelId="{5E7E7CEF-9F5B-49CB-924C-0C644A68AE16}" type="pres">
      <dgm:prSet presAssocID="{D4E851FC-9C31-41B5-8AE7-A5D1F42729F2}" presName="bgRect" presStyleLbl="bgShp" presStyleIdx="2" presStyleCnt="5"/>
      <dgm:spPr/>
      <dgm:t>
        <a:bodyPr/>
        <a:lstStyle/>
        <a:p>
          <a:endParaRPr lang="en-US"/>
        </a:p>
      </dgm:t>
    </dgm:pt>
    <dgm:pt modelId="{56B0D131-1E53-44CC-B519-01ECCB9A770D}" type="pres">
      <dgm:prSet presAssocID="{D4E851FC-9C31-41B5-8AE7-A5D1F42729F2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F643B-231C-46B7-84BF-42F69FE0C00B}" type="pres">
      <dgm:prSet presAssocID="{D4E851FC-9C31-41B5-8AE7-A5D1F42729F2}" presName="spComp" presStyleCnt="0"/>
      <dgm:spPr/>
    </dgm:pt>
    <dgm:pt modelId="{21745782-2865-4402-A287-50D3E8AC1E68}" type="pres">
      <dgm:prSet presAssocID="{D4E851FC-9C31-41B5-8AE7-A5D1F42729F2}" presName="hSp" presStyleCnt="0"/>
      <dgm:spPr/>
    </dgm:pt>
    <dgm:pt modelId="{917A4336-23C8-4A4F-A33F-8FA309C09230}" type="pres">
      <dgm:prSet presAssocID="{31C1FE7E-2862-499C-ACBC-D17BD96216A6}" presName="rectComp" presStyleCnt="0"/>
      <dgm:spPr/>
    </dgm:pt>
    <dgm:pt modelId="{1E9F242B-4127-4DCB-B7D5-451FC540424B}" type="pres">
      <dgm:prSet presAssocID="{31C1FE7E-2862-499C-ACBC-D17BD96216A6}" presName="bgRect" presStyleLbl="bgShp" presStyleIdx="3" presStyleCnt="5"/>
      <dgm:spPr/>
      <dgm:t>
        <a:bodyPr/>
        <a:lstStyle/>
        <a:p>
          <a:endParaRPr lang="en-US"/>
        </a:p>
      </dgm:t>
    </dgm:pt>
    <dgm:pt modelId="{D78C0511-2E3E-4A40-AD70-1F5DCF19E4AA}" type="pres">
      <dgm:prSet presAssocID="{31C1FE7E-2862-499C-ACBC-D17BD96216A6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38A82-70EA-473C-A806-5503E6AAFE07}" type="pres">
      <dgm:prSet presAssocID="{31C1FE7E-2862-499C-ACBC-D17BD96216A6}" presName="spComp" presStyleCnt="0"/>
      <dgm:spPr/>
    </dgm:pt>
    <dgm:pt modelId="{8EAAAA8C-38DE-4824-8198-7AC0628F97C5}" type="pres">
      <dgm:prSet presAssocID="{31C1FE7E-2862-499C-ACBC-D17BD96216A6}" presName="hSp" presStyleCnt="0"/>
      <dgm:spPr/>
    </dgm:pt>
    <dgm:pt modelId="{0D628D97-A241-4644-8341-ABD8F422BA0B}" type="pres">
      <dgm:prSet presAssocID="{BAACB46D-9D43-44D1-A686-37A1DA7D599B}" presName="rectComp" presStyleCnt="0"/>
      <dgm:spPr/>
    </dgm:pt>
    <dgm:pt modelId="{D9B1D455-1E4A-43BD-BFCE-4FA147FAEDA2}" type="pres">
      <dgm:prSet presAssocID="{BAACB46D-9D43-44D1-A686-37A1DA7D599B}" presName="bgRect" presStyleLbl="bgShp" presStyleIdx="4" presStyleCnt="5" custLinFactNeighborY="-381"/>
      <dgm:spPr/>
      <dgm:t>
        <a:bodyPr/>
        <a:lstStyle/>
        <a:p>
          <a:endParaRPr lang="en-US"/>
        </a:p>
      </dgm:t>
    </dgm:pt>
    <dgm:pt modelId="{943BDE8A-8D13-47D7-83EC-63276027E458}" type="pres">
      <dgm:prSet presAssocID="{BAACB46D-9D43-44D1-A686-37A1DA7D599B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FDCB40-7833-49DD-85FD-78511C8BC995}" type="presOf" srcId="{1C32CD39-6002-44F1-913C-DD3E30AB15B4}" destId="{75DB6CBB-BD45-4628-8411-8D9F837A673A}" srcOrd="1" destOrd="0" presId="urn:microsoft.com/office/officeart/2005/8/layout/hierarchy5"/>
    <dgm:cxn modelId="{4A63A621-F248-4705-98B4-99C57725D732}" type="presOf" srcId="{35BEB5FF-A0A7-4909-BBD6-A8963A222439}" destId="{07A06DF5-BF13-468E-A866-CE497334196F}" srcOrd="1" destOrd="0" presId="urn:microsoft.com/office/officeart/2005/8/layout/hierarchy5"/>
    <dgm:cxn modelId="{85757B80-F296-4E29-97E3-FD2623DCA7DB}" srcId="{CA10344B-7C3C-4449-8C8B-F0F8E8A5D838}" destId="{827578DF-596B-4738-9965-46CA89276A25}" srcOrd="2" destOrd="0" parTransId="{10AD59E7-35C9-4666-8766-59675CB5115E}" sibTransId="{905B0330-55F9-4BFC-858C-2148D1E5869C}"/>
    <dgm:cxn modelId="{F252018B-6309-44A6-98FE-B77BCE83FEAE}" type="presOf" srcId="{B91C3452-25CC-4911-8541-142F8E3E57D4}" destId="{7F41ECD6-A393-4175-95F8-09471686667F}" srcOrd="0" destOrd="0" presId="urn:microsoft.com/office/officeart/2005/8/layout/hierarchy5"/>
    <dgm:cxn modelId="{48DE48F9-A7D9-484A-B748-9F56B8E15966}" type="presOf" srcId="{1C32CD39-6002-44F1-913C-DD3E30AB15B4}" destId="{E38ADF72-B57F-4F70-9ECA-6546BCCA2769}" srcOrd="0" destOrd="0" presId="urn:microsoft.com/office/officeart/2005/8/layout/hierarchy5"/>
    <dgm:cxn modelId="{44B9B655-1850-4D80-9244-D8A3B992D5B1}" type="presOf" srcId="{CA10344B-7C3C-4449-8C8B-F0F8E8A5D838}" destId="{FD028311-78AF-4D7D-8205-08521AC845FA}" srcOrd="0" destOrd="0" presId="urn:microsoft.com/office/officeart/2005/8/layout/hierarchy5"/>
    <dgm:cxn modelId="{CFD028EE-677C-4039-8FBC-1F14AB862E33}" type="presOf" srcId="{B91C3452-25CC-4911-8541-142F8E3E57D4}" destId="{89AAEDAF-FD8A-4AFE-AC5A-F6D30DB21674}" srcOrd="1" destOrd="0" presId="urn:microsoft.com/office/officeart/2005/8/layout/hierarchy5"/>
    <dgm:cxn modelId="{20273946-7961-4930-B34B-D9953C0410BC}" srcId="{CA10344B-7C3C-4449-8C8B-F0F8E8A5D838}" destId="{31C1FE7E-2862-499C-ACBC-D17BD96216A6}" srcOrd="4" destOrd="0" parTransId="{672068BF-C240-46A4-B7D0-26F525AFB78F}" sibTransId="{FB1A0ACF-10F3-4109-9857-F9F9D6E5C20E}"/>
    <dgm:cxn modelId="{F1B7282F-D6DD-47AD-B752-F1B7979F6F63}" srcId="{9C0FB169-65BC-4898-A054-4C9F20D210FF}" destId="{9C38D3B4-998A-4D8F-99FD-C5E932B6BC62}" srcOrd="0" destOrd="0" parTransId="{35BEB5FF-A0A7-4909-BBD6-A8963A222439}" sibTransId="{78E715D4-4854-4B85-8FFC-6F07A54EFAC0}"/>
    <dgm:cxn modelId="{D0931E31-D3E4-4890-9FDA-EA9D1FA11D9B}" type="presOf" srcId="{FD7159D0-1585-4AA5-89B1-65B2E71E82DA}" destId="{1D3E3B37-8957-41E1-8094-DC1826D974DC}" srcOrd="0" destOrd="0" presId="urn:microsoft.com/office/officeart/2005/8/layout/hierarchy5"/>
    <dgm:cxn modelId="{B8C71D35-F628-4DCB-B8DC-48916CF45457}" type="presOf" srcId="{827578DF-596B-4738-9965-46CA89276A25}" destId="{FB9AA245-60D1-4679-8D54-C117F079734C}" srcOrd="0" destOrd="0" presId="urn:microsoft.com/office/officeart/2005/8/layout/hierarchy5"/>
    <dgm:cxn modelId="{D04EBF5A-3F4B-4BAA-BD5A-E980E9129557}" type="presOf" srcId="{31C1FE7E-2862-499C-ACBC-D17BD96216A6}" destId="{1E9F242B-4127-4DCB-B7D5-451FC540424B}" srcOrd="0" destOrd="0" presId="urn:microsoft.com/office/officeart/2005/8/layout/hierarchy5"/>
    <dgm:cxn modelId="{7CD1DDD3-3E05-4DF2-9982-54778C05CD98}" srcId="{CA10344B-7C3C-4449-8C8B-F0F8E8A5D838}" destId="{95248499-004D-43AF-B729-EBE3F7264F54}" srcOrd="0" destOrd="0" parTransId="{9937F3CD-7BFF-4514-8C83-EAB1ED543BE3}" sibTransId="{26D1DAC7-3C34-481F-BD62-AD447ED41BD3}"/>
    <dgm:cxn modelId="{2987D0ED-8F4D-42F2-9C9C-94CAC1C19A32}" type="presOf" srcId="{827578DF-596B-4738-9965-46CA89276A25}" destId="{E66BC35E-2CF9-4B29-A49D-B795D588FFCB}" srcOrd="1" destOrd="0" presId="urn:microsoft.com/office/officeart/2005/8/layout/hierarchy5"/>
    <dgm:cxn modelId="{58E13859-3D5D-4340-B8FE-3BF8AE080596}" type="presOf" srcId="{CF6695A2-08EB-4323-89E1-2DE0A9B31E98}" destId="{649DED36-682B-453C-8984-CC3EC5434C7E}" srcOrd="1" destOrd="0" presId="urn:microsoft.com/office/officeart/2005/8/layout/hierarchy5"/>
    <dgm:cxn modelId="{67D980F9-BA5B-4780-992A-BF389B69B886}" type="presOf" srcId="{65E63A7D-5FC2-43A7-B475-46CA1CA1AEC3}" destId="{C2739F2E-70EC-4338-AB4F-7B62E42560A0}" srcOrd="0" destOrd="0" presId="urn:microsoft.com/office/officeart/2005/8/layout/hierarchy5"/>
    <dgm:cxn modelId="{A2AB1D21-0257-4673-85F3-78B6D17F3D10}" type="presOf" srcId="{65E63A7D-5FC2-43A7-B475-46CA1CA1AEC3}" destId="{F34ADF52-939D-476F-B55D-7A9A27D1A94E}" srcOrd="1" destOrd="0" presId="urn:microsoft.com/office/officeart/2005/8/layout/hierarchy5"/>
    <dgm:cxn modelId="{837A3FA6-540D-417D-899E-8827A1F6B7FC}" type="presOf" srcId="{CF6695A2-08EB-4323-89E1-2DE0A9B31E98}" destId="{4655401B-6AA7-4866-98E4-BDB8D3771067}" srcOrd="0" destOrd="0" presId="urn:microsoft.com/office/officeart/2005/8/layout/hierarchy5"/>
    <dgm:cxn modelId="{5E8A1B79-44FA-4B2A-B908-3F858B480D67}" srcId="{95248499-004D-43AF-B729-EBE3F7264F54}" destId="{88EE7A76-555D-4A9A-B5C5-6A2BD7F0BCAF}" srcOrd="1" destOrd="0" parTransId="{CF6695A2-08EB-4323-89E1-2DE0A9B31E98}" sibTransId="{DF1DD297-7116-4F3F-82AB-F81F9E56B6C8}"/>
    <dgm:cxn modelId="{0FC03F88-4C5C-430D-AD62-C7454B6A72BA}" srcId="{95248499-004D-43AF-B729-EBE3F7264F54}" destId="{124A0CDE-7675-486A-896E-E5BA2ED6F50C}" srcOrd="0" destOrd="0" parTransId="{FD7159D0-1585-4AA5-89B1-65B2E71E82DA}" sibTransId="{3802F573-3563-4898-9FC9-A7D2EB97E22E}"/>
    <dgm:cxn modelId="{418AD78C-E7AB-4454-A96A-141B82104668}" type="presOf" srcId="{D4E851FC-9C31-41B5-8AE7-A5D1F42729F2}" destId="{5E7E7CEF-9F5B-49CB-924C-0C644A68AE16}" srcOrd="0" destOrd="0" presId="urn:microsoft.com/office/officeart/2005/8/layout/hierarchy5"/>
    <dgm:cxn modelId="{264A0995-FCDE-4648-B09B-16181E1D7F1E}" type="presOf" srcId="{D4E851FC-9C31-41B5-8AE7-A5D1F42729F2}" destId="{56B0D131-1E53-44CC-B519-01ECCB9A770D}" srcOrd="1" destOrd="0" presId="urn:microsoft.com/office/officeart/2005/8/layout/hierarchy5"/>
    <dgm:cxn modelId="{96950AA2-A735-4C48-B044-74ED0BAAA581}" type="presOf" srcId="{88EE7A76-555D-4A9A-B5C5-6A2BD7F0BCAF}" destId="{82BE7747-1AE1-410B-912A-269C8BC57979}" srcOrd="0" destOrd="0" presId="urn:microsoft.com/office/officeart/2005/8/layout/hierarchy5"/>
    <dgm:cxn modelId="{210F802F-4193-4269-A8EC-9AEF6CF80550}" type="presOf" srcId="{983FFB25-B3E4-41F7-B5DF-20F646E08213}" destId="{B7554F77-29DD-4355-8D74-0595814A8259}" srcOrd="0" destOrd="0" presId="urn:microsoft.com/office/officeart/2005/8/layout/hierarchy5"/>
    <dgm:cxn modelId="{BFDE7300-59AA-4BF9-884D-12E70725FC32}" srcId="{558CFFD5-E3C9-482A-B7E8-ED74AD41D2CF}" destId="{983FFB25-B3E4-41F7-B5DF-20F646E08213}" srcOrd="0" destOrd="0" parTransId="{B91C3452-25CC-4911-8541-142F8E3E57D4}" sibTransId="{3D08AF7A-76EC-4FC4-8AEA-171C9D638BB4}"/>
    <dgm:cxn modelId="{1D7C24F4-ECD0-40DF-931B-B591D174807E}" type="presOf" srcId="{31C1FE7E-2862-499C-ACBC-D17BD96216A6}" destId="{D78C0511-2E3E-4A40-AD70-1F5DCF19E4AA}" srcOrd="1" destOrd="0" presId="urn:microsoft.com/office/officeart/2005/8/layout/hierarchy5"/>
    <dgm:cxn modelId="{C176C614-F354-4081-AA74-9619BE5EC420}" type="presOf" srcId="{558CFFD5-E3C9-482A-B7E8-ED74AD41D2CF}" destId="{70FF9813-BE4F-4B73-93FB-E958C1E123E0}" srcOrd="0" destOrd="0" presId="urn:microsoft.com/office/officeart/2005/8/layout/hierarchy5"/>
    <dgm:cxn modelId="{D46961FB-7114-498A-84EB-1D79382F3AD8}" srcId="{CA10344B-7C3C-4449-8C8B-F0F8E8A5D838}" destId="{BAACB46D-9D43-44D1-A686-37A1DA7D599B}" srcOrd="5" destOrd="0" parTransId="{13DB5265-F215-464E-86D0-79F2F2A3831F}" sibTransId="{B3600827-20F0-4BF1-946E-6606F6E4E955}"/>
    <dgm:cxn modelId="{F88CF3EF-F8A5-4179-A22D-AB56BCE2FE27}" srcId="{558CFFD5-E3C9-482A-B7E8-ED74AD41D2CF}" destId="{9C0FB169-65BC-4898-A054-4C9F20D210FF}" srcOrd="1" destOrd="0" parTransId="{65E63A7D-5FC2-43A7-B475-46CA1CA1AEC3}" sibTransId="{40AFBE46-C3D2-4EAF-A625-65A856313A88}"/>
    <dgm:cxn modelId="{5E88EC8E-1B62-439E-9182-4DEF809B5CAD}" srcId="{CA10344B-7C3C-4449-8C8B-F0F8E8A5D838}" destId="{D4E851FC-9C31-41B5-8AE7-A5D1F42729F2}" srcOrd="3" destOrd="0" parTransId="{FDFE4242-C230-4A36-B953-95AF8D2C77E2}" sibTransId="{7792EE24-E581-4397-BA91-F9A095D7A4AC}"/>
    <dgm:cxn modelId="{7326637A-22ED-44CE-AE76-A62CAC2889C4}" type="presOf" srcId="{BE2E9E69-95FB-467E-BD23-BC92D38BD761}" destId="{790C3E2B-1DC0-4DED-B603-265FC9B7B27A}" srcOrd="1" destOrd="0" presId="urn:microsoft.com/office/officeart/2005/8/layout/hierarchy5"/>
    <dgm:cxn modelId="{63FF043B-856F-405C-9389-BDAC0B8A2BB7}" type="presOf" srcId="{9C38D3B4-998A-4D8F-99FD-C5E932B6BC62}" destId="{895C0DF3-FC23-4162-9D52-9E98BDDF0205}" srcOrd="0" destOrd="0" presId="urn:microsoft.com/office/officeart/2005/8/layout/hierarchy5"/>
    <dgm:cxn modelId="{C655BADA-3B62-4ED8-8793-286EC74E820F}" type="presOf" srcId="{95248499-004D-43AF-B729-EBE3F7264F54}" destId="{EC52B63C-92F0-4838-805C-6BC4498F2581}" srcOrd="0" destOrd="0" presId="urn:microsoft.com/office/officeart/2005/8/layout/hierarchy5"/>
    <dgm:cxn modelId="{2C926F11-22DE-4332-B04A-0AC04B92819F}" type="presOf" srcId="{BAACB46D-9D43-44D1-A686-37A1DA7D599B}" destId="{943BDE8A-8D13-47D7-83EC-63276027E458}" srcOrd="1" destOrd="0" presId="urn:microsoft.com/office/officeart/2005/8/layout/hierarchy5"/>
    <dgm:cxn modelId="{05E9992E-2095-4591-B342-4F756E826546}" srcId="{124A0CDE-7675-486A-896E-E5BA2ED6F50C}" destId="{558CFFD5-E3C9-482A-B7E8-ED74AD41D2CF}" srcOrd="0" destOrd="0" parTransId="{1C32CD39-6002-44F1-913C-DD3E30AB15B4}" sibTransId="{98FDC9A4-0D67-456D-AAE3-FCC857D895B2}"/>
    <dgm:cxn modelId="{6083CF95-702B-4D8A-A21C-F7F335179A29}" type="presOf" srcId="{35BEB5FF-A0A7-4909-BBD6-A8963A222439}" destId="{77FD96AA-6D8F-4E0D-B07C-AFA3A1ABF3DB}" srcOrd="0" destOrd="0" presId="urn:microsoft.com/office/officeart/2005/8/layout/hierarchy5"/>
    <dgm:cxn modelId="{B1CD3393-65C9-4D04-8F61-F16A1A58B6FF}" srcId="{CA10344B-7C3C-4449-8C8B-F0F8E8A5D838}" destId="{BE2E9E69-95FB-467E-BD23-BC92D38BD761}" srcOrd="1" destOrd="0" parTransId="{C2B1DFA7-81C7-4C1B-BB81-63BDBC7B3584}" sibTransId="{45B039B0-0378-4254-92CF-5F044F62D9FE}"/>
    <dgm:cxn modelId="{8210FCB7-A02F-4A3E-A322-8DA56248F6C6}" type="presOf" srcId="{124A0CDE-7675-486A-896E-E5BA2ED6F50C}" destId="{B293FABF-B1BA-47BA-978A-7F79D196E375}" srcOrd="0" destOrd="0" presId="urn:microsoft.com/office/officeart/2005/8/layout/hierarchy5"/>
    <dgm:cxn modelId="{DD1D1E10-2441-4EB7-AFAE-78C378563F34}" type="presOf" srcId="{9C0FB169-65BC-4898-A054-4C9F20D210FF}" destId="{4E74DC14-AA54-4F52-9C18-A0A7370D1654}" srcOrd="0" destOrd="0" presId="urn:microsoft.com/office/officeart/2005/8/layout/hierarchy5"/>
    <dgm:cxn modelId="{D76C7BBE-CBC7-4814-B1FE-35EB2EC0C983}" type="presOf" srcId="{FD7159D0-1585-4AA5-89B1-65B2E71E82DA}" destId="{D077CAD7-96A8-46E9-A294-F645C44BF9F8}" srcOrd="1" destOrd="0" presId="urn:microsoft.com/office/officeart/2005/8/layout/hierarchy5"/>
    <dgm:cxn modelId="{E54FA545-0FB0-4425-95F2-BDDD0A2D00BA}" type="presOf" srcId="{BE2E9E69-95FB-467E-BD23-BC92D38BD761}" destId="{4AFF508B-5884-4669-8C4F-5E0055733F7C}" srcOrd="0" destOrd="0" presId="urn:microsoft.com/office/officeart/2005/8/layout/hierarchy5"/>
    <dgm:cxn modelId="{464D769C-B834-43D0-84A2-20D58C5B6FFD}" type="presOf" srcId="{BAACB46D-9D43-44D1-A686-37A1DA7D599B}" destId="{D9B1D455-1E4A-43BD-BFCE-4FA147FAEDA2}" srcOrd="0" destOrd="0" presId="urn:microsoft.com/office/officeart/2005/8/layout/hierarchy5"/>
    <dgm:cxn modelId="{04CE0B4B-DCF3-40E4-9B02-2D019C6D71DA}" type="presParOf" srcId="{FD028311-78AF-4D7D-8205-08521AC845FA}" destId="{B7107FE2-25FB-4AC5-891D-275BE58418AA}" srcOrd="0" destOrd="0" presId="urn:microsoft.com/office/officeart/2005/8/layout/hierarchy5"/>
    <dgm:cxn modelId="{C1A3F133-3D9A-4894-A7C7-61DAC9084DAF}" type="presParOf" srcId="{B7107FE2-25FB-4AC5-891D-275BE58418AA}" destId="{D371AD69-7896-4188-A4FF-BF7DA5A86F8D}" srcOrd="0" destOrd="0" presId="urn:microsoft.com/office/officeart/2005/8/layout/hierarchy5"/>
    <dgm:cxn modelId="{36E2CDA5-64A5-4B9E-BD35-7952855016CC}" type="presParOf" srcId="{B7107FE2-25FB-4AC5-891D-275BE58418AA}" destId="{42E30996-C866-4CB1-A36D-7E5403C20AED}" srcOrd="1" destOrd="0" presId="urn:microsoft.com/office/officeart/2005/8/layout/hierarchy5"/>
    <dgm:cxn modelId="{6C41DDE5-4C1C-4A51-B4AF-0C5B30A21629}" type="presParOf" srcId="{42E30996-C866-4CB1-A36D-7E5403C20AED}" destId="{25A3F666-297C-4C33-B4A1-7D34B3CC24B0}" srcOrd="0" destOrd="0" presId="urn:microsoft.com/office/officeart/2005/8/layout/hierarchy5"/>
    <dgm:cxn modelId="{705861DA-A570-4F92-8E85-7BF0948ED743}" type="presParOf" srcId="{25A3F666-297C-4C33-B4A1-7D34B3CC24B0}" destId="{EC52B63C-92F0-4838-805C-6BC4498F2581}" srcOrd="0" destOrd="0" presId="urn:microsoft.com/office/officeart/2005/8/layout/hierarchy5"/>
    <dgm:cxn modelId="{08419A4C-CA3F-4863-8F6F-16ADEA2120A4}" type="presParOf" srcId="{25A3F666-297C-4C33-B4A1-7D34B3CC24B0}" destId="{9A03B9E5-48FB-4867-A07A-A6BD6F1A5EF2}" srcOrd="1" destOrd="0" presId="urn:microsoft.com/office/officeart/2005/8/layout/hierarchy5"/>
    <dgm:cxn modelId="{EFA7FE84-0FAB-415D-A5B3-CD5F3BB552AB}" type="presParOf" srcId="{9A03B9E5-48FB-4867-A07A-A6BD6F1A5EF2}" destId="{1D3E3B37-8957-41E1-8094-DC1826D974DC}" srcOrd="0" destOrd="0" presId="urn:microsoft.com/office/officeart/2005/8/layout/hierarchy5"/>
    <dgm:cxn modelId="{C877AF38-A24F-45F9-B6DD-0D056F668559}" type="presParOf" srcId="{1D3E3B37-8957-41E1-8094-DC1826D974DC}" destId="{D077CAD7-96A8-46E9-A294-F645C44BF9F8}" srcOrd="0" destOrd="0" presId="urn:microsoft.com/office/officeart/2005/8/layout/hierarchy5"/>
    <dgm:cxn modelId="{1D641A6D-693F-4E10-B99C-E22B5E0FF14B}" type="presParOf" srcId="{9A03B9E5-48FB-4867-A07A-A6BD6F1A5EF2}" destId="{57DEEFA6-0AFF-46BC-9198-9B554B76AC42}" srcOrd="1" destOrd="0" presId="urn:microsoft.com/office/officeart/2005/8/layout/hierarchy5"/>
    <dgm:cxn modelId="{10D59271-F249-4D61-88EC-956CE25DD0FE}" type="presParOf" srcId="{57DEEFA6-0AFF-46BC-9198-9B554B76AC42}" destId="{B293FABF-B1BA-47BA-978A-7F79D196E375}" srcOrd="0" destOrd="0" presId="urn:microsoft.com/office/officeart/2005/8/layout/hierarchy5"/>
    <dgm:cxn modelId="{BB65B8E7-55A9-41C4-BA94-94C60AA1B44F}" type="presParOf" srcId="{57DEEFA6-0AFF-46BC-9198-9B554B76AC42}" destId="{7956B3A4-656C-4AC5-9D3D-13CD5B5BD024}" srcOrd="1" destOrd="0" presId="urn:microsoft.com/office/officeart/2005/8/layout/hierarchy5"/>
    <dgm:cxn modelId="{7976761A-C2D0-474E-AC98-D275C536F459}" type="presParOf" srcId="{7956B3A4-656C-4AC5-9D3D-13CD5B5BD024}" destId="{E38ADF72-B57F-4F70-9ECA-6546BCCA2769}" srcOrd="0" destOrd="0" presId="urn:microsoft.com/office/officeart/2005/8/layout/hierarchy5"/>
    <dgm:cxn modelId="{63678303-E4CB-424A-B7FE-3C2DD9B88E3E}" type="presParOf" srcId="{E38ADF72-B57F-4F70-9ECA-6546BCCA2769}" destId="{75DB6CBB-BD45-4628-8411-8D9F837A673A}" srcOrd="0" destOrd="0" presId="urn:microsoft.com/office/officeart/2005/8/layout/hierarchy5"/>
    <dgm:cxn modelId="{F5B05AA1-C7B2-4A0F-85FD-5C5F5B7A5ABF}" type="presParOf" srcId="{7956B3A4-656C-4AC5-9D3D-13CD5B5BD024}" destId="{0A498C0D-930F-4EA6-8C97-D5C49A741B0B}" srcOrd="1" destOrd="0" presId="urn:microsoft.com/office/officeart/2005/8/layout/hierarchy5"/>
    <dgm:cxn modelId="{57BEEC69-47D6-4249-ADB9-1DB03F5332A2}" type="presParOf" srcId="{0A498C0D-930F-4EA6-8C97-D5C49A741B0B}" destId="{70FF9813-BE4F-4B73-93FB-E958C1E123E0}" srcOrd="0" destOrd="0" presId="urn:microsoft.com/office/officeart/2005/8/layout/hierarchy5"/>
    <dgm:cxn modelId="{175F5924-B925-4581-8A0B-0C45C8092D4F}" type="presParOf" srcId="{0A498C0D-930F-4EA6-8C97-D5C49A741B0B}" destId="{BE14FB60-00F9-460B-A783-FB4BC3B433F8}" srcOrd="1" destOrd="0" presId="urn:microsoft.com/office/officeart/2005/8/layout/hierarchy5"/>
    <dgm:cxn modelId="{205BAE05-228A-4D03-BC7F-07D7352F32F7}" type="presParOf" srcId="{BE14FB60-00F9-460B-A783-FB4BC3B433F8}" destId="{7F41ECD6-A393-4175-95F8-09471686667F}" srcOrd="0" destOrd="0" presId="urn:microsoft.com/office/officeart/2005/8/layout/hierarchy5"/>
    <dgm:cxn modelId="{CEC5E0F7-E052-4390-B99D-FADC9B0A3C03}" type="presParOf" srcId="{7F41ECD6-A393-4175-95F8-09471686667F}" destId="{89AAEDAF-FD8A-4AFE-AC5A-F6D30DB21674}" srcOrd="0" destOrd="0" presId="urn:microsoft.com/office/officeart/2005/8/layout/hierarchy5"/>
    <dgm:cxn modelId="{142A79EB-CC2F-425A-8321-E803C298C4D6}" type="presParOf" srcId="{BE14FB60-00F9-460B-A783-FB4BC3B433F8}" destId="{C05F796D-D669-4639-BDA2-161393FA8A73}" srcOrd="1" destOrd="0" presId="urn:microsoft.com/office/officeart/2005/8/layout/hierarchy5"/>
    <dgm:cxn modelId="{B855041D-CBF2-43F7-8BFD-31D166382AA4}" type="presParOf" srcId="{C05F796D-D669-4639-BDA2-161393FA8A73}" destId="{B7554F77-29DD-4355-8D74-0595814A8259}" srcOrd="0" destOrd="0" presId="urn:microsoft.com/office/officeart/2005/8/layout/hierarchy5"/>
    <dgm:cxn modelId="{36611B7A-ACBA-4484-821B-C95A18A6EBCB}" type="presParOf" srcId="{C05F796D-D669-4639-BDA2-161393FA8A73}" destId="{9C1708EC-D46E-46EC-923D-92E9F46B45AF}" srcOrd="1" destOrd="0" presId="urn:microsoft.com/office/officeart/2005/8/layout/hierarchy5"/>
    <dgm:cxn modelId="{2082E3BD-2E23-49CB-921E-F5340FF46639}" type="presParOf" srcId="{BE14FB60-00F9-460B-A783-FB4BC3B433F8}" destId="{C2739F2E-70EC-4338-AB4F-7B62E42560A0}" srcOrd="2" destOrd="0" presId="urn:microsoft.com/office/officeart/2005/8/layout/hierarchy5"/>
    <dgm:cxn modelId="{CBEB19DD-866A-4A66-82E7-2C02E0886170}" type="presParOf" srcId="{C2739F2E-70EC-4338-AB4F-7B62E42560A0}" destId="{F34ADF52-939D-476F-B55D-7A9A27D1A94E}" srcOrd="0" destOrd="0" presId="urn:microsoft.com/office/officeart/2005/8/layout/hierarchy5"/>
    <dgm:cxn modelId="{F0D79E9A-419C-436F-92C8-7E4F242BA02B}" type="presParOf" srcId="{BE14FB60-00F9-460B-A783-FB4BC3B433F8}" destId="{9DCF13ED-8F25-4F62-918C-B41F9C3612EA}" srcOrd="3" destOrd="0" presId="urn:microsoft.com/office/officeart/2005/8/layout/hierarchy5"/>
    <dgm:cxn modelId="{B476209E-F859-4AF1-AC68-1C3726FAABB6}" type="presParOf" srcId="{9DCF13ED-8F25-4F62-918C-B41F9C3612EA}" destId="{4E74DC14-AA54-4F52-9C18-A0A7370D1654}" srcOrd="0" destOrd="0" presId="urn:microsoft.com/office/officeart/2005/8/layout/hierarchy5"/>
    <dgm:cxn modelId="{EE69E114-9A3E-402A-9CF9-8B55C751BE70}" type="presParOf" srcId="{9DCF13ED-8F25-4F62-918C-B41F9C3612EA}" destId="{E9BC59BD-D173-43BA-9351-ED517B28EE9F}" srcOrd="1" destOrd="0" presId="urn:microsoft.com/office/officeart/2005/8/layout/hierarchy5"/>
    <dgm:cxn modelId="{A0047394-93E1-4D65-84C4-943A0C2DA9A5}" type="presParOf" srcId="{E9BC59BD-D173-43BA-9351-ED517B28EE9F}" destId="{77FD96AA-6D8F-4E0D-B07C-AFA3A1ABF3DB}" srcOrd="0" destOrd="0" presId="urn:microsoft.com/office/officeart/2005/8/layout/hierarchy5"/>
    <dgm:cxn modelId="{641F82F1-9EB0-4363-A12D-BA2B08F838D8}" type="presParOf" srcId="{77FD96AA-6D8F-4E0D-B07C-AFA3A1ABF3DB}" destId="{07A06DF5-BF13-468E-A866-CE497334196F}" srcOrd="0" destOrd="0" presId="urn:microsoft.com/office/officeart/2005/8/layout/hierarchy5"/>
    <dgm:cxn modelId="{EAEA8D28-C4F1-42E8-80B4-104601682BCC}" type="presParOf" srcId="{E9BC59BD-D173-43BA-9351-ED517B28EE9F}" destId="{584FE6BB-4F34-4C54-98B3-2DC0B29817BA}" srcOrd="1" destOrd="0" presId="urn:microsoft.com/office/officeart/2005/8/layout/hierarchy5"/>
    <dgm:cxn modelId="{F9B6EE0F-2409-48DA-A0A0-95C4173B2EAC}" type="presParOf" srcId="{584FE6BB-4F34-4C54-98B3-2DC0B29817BA}" destId="{895C0DF3-FC23-4162-9D52-9E98BDDF0205}" srcOrd="0" destOrd="0" presId="urn:microsoft.com/office/officeart/2005/8/layout/hierarchy5"/>
    <dgm:cxn modelId="{2E75F6D8-4376-4FC6-83AA-4E8CA0C197FB}" type="presParOf" srcId="{584FE6BB-4F34-4C54-98B3-2DC0B29817BA}" destId="{3BCCD7E9-9F4E-47CA-BCAE-FF52C7BF3D8F}" srcOrd="1" destOrd="0" presId="urn:microsoft.com/office/officeart/2005/8/layout/hierarchy5"/>
    <dgm:cxn modelId="{4D55C01D-AE93-49B5-8B73-77F672630895}" type="presParOf" srcId="{9A03B9E5-48FB-4867-A07A-A6BD6F1A5EF2}" destId="{4655401B-6AA7-4866-98E4-BDB8D3771067}" srcOrd="2" destOrd="0" presId="urn:microsoft.com/office/officeart/2005/8/layout/hierarchy5"/>
    <dgm:cxn modelId="{1BEEBBCF-742E-41A1-A501-6819678BC21E}" type="presParOf" srcId="{4655401B-6AA7-4866-98E4-BDB8D3771067}" destId="{649DED36-682B-453C-8984-CC3EC5434C7E}" srcOrd="0" destOrd="0" presId="urn:microsoft.com/office/officeart/2005/8/layout/hierarchy5"/>
    <dgm:cxn modelId="{558E76C1-F8FB-4FFB-B6CC-EABC6553F4D5}" type="presParOf" srcId="{9A03B9E5-48FB-4867-A07A-A6BD6F1A5EF2}" destId="{3AF57BEB-8CFF-42CF-9546-417CD2C99AC6}" srcOrd="3" destOrd="0" presId="urn:microsoft.com/office/officeart/2005/8/layout/hierarchy5"/>
    <dgm:cxn modelId="{A2D77DC0-98D0-476E-A505-55D10A44D85A}" type="presParOf" srcId="{3AF57BEB-8CFF-42CF-9546-417CD2C99AC6}" destId="{82BE7747-1AE1-410B-912A-269C8BC57979}" srcOrd="0" destOrd="0" presId="urn:microsoft.com/office/officeart/2005/8/layout/hierarchy5"/>
    <dgm:cxn modelId="{A26EDCBE-08F6-4E85-84D3-02379A693DFA}" type="presParOf" srcId="{3AF57BEB-8CFF-42CF-9546-417CD2C99AC6}" destId="{63D6E673-E7F8-4E59-95F2-B2065491EF4C}" srcOrd="1" destOrd="0" presId="urn:microsoft.com/office/officeart/2005/8/layout/hierarchy5"/>
    <dgm:cxn modelId="{EAA9975A-58A6-4119-90D0-BB299C74EC1A}" type="presParOf" srcId="{FD028311-78AF-4D7D-8205-08521AC845FA}" destId="{6DFF8C58-4D46-4D48-8DDB-489DD3972A79}" srcOrd="1" destOrd="0" presId="urn:microsoft.com/office/officeart/2005/8/layout/hierarchy5"/>
    <dgm:cxn modelId="{0943D5CE-EBEF-4A12-85B8-D26D7CD26AEE}" type="presParOf" srcId="{6DFF8C58-4D46-4D48-8DDB-489DD3972A79}" destId="{45D4425F-C95E-4470-8D97-0B4AC874415D}" srcOrd="0" destOrd="0" presId="urn:microsoft.com/office/officeart/2005/8/layout/hierarchy5"/>
    <dgm:cxn modelId="{50724AC2-8249-4A70-927C-5C2B848B77CA}" type="presParOf" srcId="{45D4425F-C95E-4470-8D97-0B4AC874415D}" destId="{4AFF508B-5884-4669-8C4F-5E0055733F7C}" srcOrd="0" destOrd="0" presId="urn:microsoft.com/office/officeart/2005/8/layout/hierarchy5"/>
    <dgm:cxn modelId="{18A2E9B4-818B-4737-85B9-CC38FE9E0854}" type="presParOf" srcId="{45D4425F-C95E-4470-8D97-0B4AC874415D}" destId="{790C3E2B-1DC0-4DED-B603-265FC9B7B27A}" srcOrd="1" destOrd="0" presId="urn:microsoft.com/office/officeart/2005/8/layout/hierarchy5"/>
    <dgm:cxn modelId="{DF39DA41-FF5B-4BBF-BABD-D60FEC64ECED}" type="presParOf" srcId="{6DFF8C58-4D46-4D48-8DDB-489DD3972A79}" destId="{AA1AA8E2-B369-4C3E-9C0F-96E2CB194E94}" srcOrd="1" destOrd="0" presId="urn:microsoft.com/office/officeart/2005/8/layout/hierarchy5"/>
    <dgm:cxn modelId="{3FF92EAC-431B-4150-BF28-E7519ADD16AF}" type="presParOf" srcId="{AA1AA8E2-B369-4C3E-9C0F-96E2CB194E94}" destId="{27E8273B-5C0D-48AD-BFB6-86798778F044}" srcOrd="0" destOrd="0" presId="urn:microsoft.com/office/officeart/2005/8/layout/hierarchy5"/>
    <dgm:cxn modelId="{F44BBFDA-EE13-42F7-BD69-5E614E8B27F5}" type="presParOf" srcId="{6DFF8C58-4D46-4D48-8DDB-489DD3972A79}" destId="{D22964A8-3C7D-4408-9956-E473521A1916}" srcOrd="2" destOrd="0" presId="urn:microsoft.com/office/officeart/2005/8/layout/hierarchy5"/>
    <dgm:cxn modelId="{80EED790-9E2E-4D87-B073-9B6C15CC839E}" type="presParOf" srcId="{D22964A8-3C7D-4408-9956-E473521A1916}" destId="{FB9AA245-60D1-4679-8D54-C117F079734C}" srcOrd="0" destOrd="0" presId="urn:microsoft.com/office/officeart/2005/8/layout/hierarchy5"/>
    <dgm:cxn modelId="{C693E047-FC7A-42D3-90EA-BC08BC8C8F78}" type="presParOf" srcId="{D22964A8-3C7D-4408-9956-E473521A1916}" destId="{E66BC35E-2CF9-4B29-A49D-B795D588FFCB}" srcOrd="1" destOrd="0" presId="urn:microsoft.com/office/officeart/2005/8/layout/hierarchy5"/>
    <dgm:cxn modelId="{C68D8691-51F2-4CB3-A6CF-9326BFFB814E}" type="presParOf" srcId="{6DFF8C58-4D46-4D48-8DDB-489DD3972A79}" destId="{E46579F6-2789-41F5-AA60-5DC572726B4A}" srcOrd="3" destOrd="0" presId="urn:microsoft.com/office/officeart/2005/8/layout/hierarchy5"/>
    <dgm:cxn modelId="{9DCB4A54-2B86-40AF-803E-25416D4924D0}" type="presParOf" srcId="{E46579F6-2789-41F5-AA60-5DC572726B4A}" destId="{A0776E83-B61A-4CA6-B0F1-38EFEDED2E59}" srcOrd="0" destOrd="0" presId="urn:microsoft.com/office/officeart/2005/8/layout/hierarchy5"/>
    <dgm:cxn modelId="{E2CE2B11-C3FD-42CF-A7FB-65B26C6444D7}" type="presParOf" srcId="{6DFF8C58-4D46-4D48-8DDB-489DD3972A79}" destId="{816A0CCE-FBE9-49A0-BB65-FBE430C144D4}" srcOrd="4" destOrd="0" presId="urn:microsoft.com/office/officeart/2005/8/layout/hierarchy5"/>
    <dgm:cxn modelId="{6E8305A2-8522-4D0A-A95D-5A07D830B4EF}" type="presParOf" srcId="{816A0CCE-FBE9-49A0-BB65-FBE430C144D4}" destId="{5E7E7CEF-9F5B-49CB-924C-0C644A68AE16}" srcOrd="0" destOrd="0" presId="urn:microsoft.com/office/officeart/2005/8/layout/hierarchy5"/>
    <dgm:cxn modelId="{5005AD6A-B2CE-4B11-8760-7E36822AC097}" type="presParOf" srcId="{816A0CCE-FBE9-49A0-BB65-FBE430C144D4}" destId="{56B0D131-1E53-44CC-B519-01ECCB9A770D}" srcOrd="1" destOrd="0" presId="urn:microsoft.com/office/officeart/2005/8/layout/hierarchy5"/>
    <dgm:cxn modelId="{8B83398E-9E54-4A6B-9D31-D3FE420A4C77}" type="presParOf" srcId="{6DFF8C58-4D46-4D48-8DDB-489DD3972A79}" destId="{D9FF643B-231C-46B7-84BF-42F69FE0C00B}" srcOrd="5" destOrd="0" presId="urn:microsoft.com/office/officeart/2005/8/layout/hierarchy5"/>
    <dgm:cxn modelId="{CF7E27BC-AE03-4E82-86C5-140B02D91A45}" type="presParOf" srcId="{D9FF643B-231C-46B7-84BF-42F69FE0C00B}" destId="{21745782-2865-4402-A287-50D3E8AC1E68}" srcOrd="0" destOrd="0" presId="urn:microsoft.com/office/officeart/2005/8/layout/hierarchy5"/>
    <dgm:cxn modelId="{38FE9B99-6589-4823-AD50-61951D735D53}" type="presParOf" srcId="{6DFF8C58-4D46-4D48-8DDB-489DD3972A79}" destId="{917A4336-23C8-4A4F-A33F-8FA309C09230}" srcOrd="6" destOrd="0" presId="urn:microsoft.com/office/officeart/2005/8/layout/hierarchy5"/>
    <dgm:cxn modelId="{21AA356D-34B1-4184-8FF7-F052BA99971F}" type="presParOf" srcId="{917A4336-23C8-4A4F-A33F-8FA309C09230}" destId="{1E9F242B-4127-4DCB-B7D5-451FC540424B}" srcOrd="0" destOrd="0" presId="urn:microsoft.com/office/officeart/2005/8/layout/hierarchy5"/>
    <dgm:cxn modelId="{65DE8776-0513-49BC-9600-15CCCDF3717B}" type="presParOf" srcId="{917A4336-23C8-4A4F-A33F-8FA309C09230}" destId="{D78C0511-2E3E-4A40-AD70-1F5DCF19E4AA}" srcOrd="1" destOrd="0" presId="urn:microsoft.com/office/officeart/2005/8/layout/hierarchy5"/>
    <dgm:cxn modelId="{AD893028-C353-407F-A184-D62A51341D4D}" type="presParOf" srcId="{6DFF8C58-4D46-4D48-8DDB-489DD3972A79}" destId="{2EB38A82-70EA-473C-A806-5503E6AAFE07}" srcOrd="7" destOrd="0" presId="urn:microsoft.com/office/officeart/2005/8/layout/hierarchy5"/>
    <dgm:cxn modelId="{006B7874-5ADA-437D-B76F-1915480262F0}" type="presParOf" srcId="{2EB38A82-70EA-473C-A806-5503E6AAFE07}" destId="{8EAAAA8C-38DE-4824-8198-7AC0628F97C5}" srcOrd="0" destOrd="0" presId="urn:microsoft.com/office/officeart/2005/8/layout/hierarchy5"/>
    <dgm:cxn modelId="{BE7A2BF1-ABE7-4EBE-B16B-DA12163A24C3}" type="presParOf" srcId="{6DFF8C58-4D46-4D48-8DDB-489DD3972A79}" destId="{0D628D97-A241-4644-8341-ABD8F422BA0B}" srcOrd="8" destOrd="0" presId="urn:microsoft.com/office/officeart/2005/8/layout/hierarchy5"/>
    <dgm:cxn modelId="{CDE1BF3C-C5F5-4F6F-B23C-CAD5796CE38C}" type="presParOf" srcId="{0D628D97-A241-4644-8341-ABD8F422BA0B}" destId="{D9B1D455-1E4A-43BD-BFCE-4FA147FAEDA2}" srcOrd="0" destOrd="0" presId="urn:microsoft.com/office/officeart/2005/8/layout/hierarchy5"/>
    <dgm:cxn modelId="{B3B03E28-CB6B-489A-9C99-D7ACF38CE041}" type="presParOf" srcId="{0D628D97-A241-4644-8341-ABD8F422BA0B}" destId="{943BDE8A-8D13-47D7-83EC-63276027E45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6DF3D-7829-4B4F-A856-7461497A7988}" type="doc">
      <dgm:prSet loTypeId="urn:microsoft.com/office/officeart/2011/layout/Circle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0B9D135-839F-4385-8C41-91FA3B1865C1}">
      <dgm:prSet phldrT="[Text]" custT="1"/>
      <dgm:spPr/>
      <dgm:t>
        <a:bodyPr/>
        <a:lstStyle/>
        <a:p>
          <a:r>
            <a:rPr lang="id-ID" sz="1800" b="1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Inventarisir Kegiatan</a:t>
          </a:r>
          <a:endParaRPr lang="en-US" sz="1800" b="1" dirty="0">
            <a:solidFill>
              <a:schemeClr val="accent6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32ED5E-BD23-4E58-B68F-9D3F627A5CB4}" type="parTrans" cxnId="{A0BAB7BF-8B2A-413E-BA16-BE63BDC58573}">
      <dgm:prSet/>
      <dgm:spPr/>
      <dgm:t>
        <a:bodyPr/>
        <a:lstStyle/>
        <a:p>
          <a:endParaRPr lang="en-US" sz="1800"/>
        </a:p>
      </dgm:t>
    </dgm:pt>
    <dgm:pt modelId="{0978D369-B9BA-4059-ADDC-C0E7370E61FC}" type="sibTrans" cxnId="{A0BAB7BF-8B2A-413E-BA16-BE63BDC58573}">
      <dgm:prSet/>
      <dgm:spPr/>
      <dgm:t>
        <a:bodyPr/>
        <a:lstStyle/>
        <a:p>
          <a:endParaRPr lang="en-US" sz="1800"/>
        </a:p>
      </dgm:t>
    </dgm:pt>
    <dgm:pt modelId="{796AC613-FCE5-487B-9EB5-186B6D59473E}">
      <dgm:prSet phldrT="[Text]" custT="1"/>
      <dgm:spPr/>
      <dgm:t>
        <a:bodyPr/>
        <a:lstStyle/>
        <a:p>
          <a:r>
            <a:rPr lang="id-ID" sz="1400" dirty="0">
              <a:latin typeface="Arial" panose="020B0604020202020204" pitchFamily="34" charset="0"/>
              <a:cs typeface="Arial" panose="020B0604020202020204" pitchFamily="34" charset="0"/>
            </a:rPr>
            <a:t>Identifikasi </a:t>
          </a:r>
          <a:r>
            <a:rPr lang="en-ID" sz="1400" dirty="0" err="1">
              <a:latin typeface="Arial" panose="020B0604020202020204" pitchFamily="34" charset="0"/>
              <a:cs typeface="Arial" panose="020B0604020202020204" pitchFamily="34" charset="0"/>
            </a:rPr>
            <a:t>Aktivitas</a:t>
          </a:r>
          <a:r>
            <a:rPr lang="en-ID" sz="1400" dirty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ID" sz="1400" dirty="0" err="1">
              <a:latin typeface="Arial" panose="020B0604020202020204" pitchFamily="34" charset="0"/>
              <a:cs typeface="Arial" panose="020B0604020202020204" pitchFamily="34" charset="0"/>
            </a:rPr>
            <a:t>berulang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D022D-2B4B-4E85-B681-044F26F481B0}" type="parTrans" cxnId="{FF56FCDE-3095-4EC0-BED6-FFF0D91E5273}">
      <dgm:prSet/>
      <dgm:spPr/>
      <dgm:t>
        <a:bodyPr/>
        <a:lstStyle/>
        <a:p>
          <a:endParaRPr lang="en-US" sz="1800"/>
        </a:p>
      </dgm:t>
    </dgm:pt>
    <dgm:pt modelId="{B1567CE0-E326-4481-93C9-8B1D8E8B358F}" type="sibTrans" cxnId="{FF56FCDE-3095-4EC0-BED6-FFF0D91E5273}">
      <dgm:prSet/>
      <dgm:spPr/>
      <dgm:t>
        <a:bodyPr/>
        <a:lstStyle/>
        <a:p>
          <a:endParaRPr lang="en-US" sz="1800"/>
        </a:p>
      </dgm:t>
    </dgm:pt>
    <dgm:pt modelId="{A277C14D-E3BB-4CD4-987F-39DD23E0C231}">
      <dgm:prSet phldrT="[Text]" custT="1"/>
      <dgm:spPr/>
      <dgm:t>
        <a:bodyPr/>
        <a:lstStyle/>
        <a:p>
          <a:r>
            <a:rPr lang="id-ID" sz="18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Tetapkan Cost Drivers</a:t>
          </a:r>
          <a:endParaRPr lang="en-US" sz="1800" b="1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EADB4A-2145-4B21-AA5B-35C5488C665F}" type="parTrans" cxnId="{6A70A823-2110-4529-886E-123430C6CE38}">
      <dgm:prSet/>
      <dgm:spPr/>
      <dgm:t>
        <a:bodyPr/>
        <a:lstStyle/>
        <a:p>
          <a:endParaRPr lang="en-US" sz="1800"/>
        </a:p>
      </dgm:t>
    </dgm:pt>
    <dgm:pt modelId="{4CF67404-18D2-43AD-9817-73F5E15B732A}" type="sibTrans" cxnId="{6A70A823-2110-4529-886E-123430C6CE38}">
      <dgm:prSet/>
      <dgm:spPr/>
      <dgm:t>
        <a:bodyPr/>
        <a:lstStyle/>
        <a:p>
          <a:endParaRPr lang="en-US" sz="1800"/>
        </a:p>
      </dgm:t>
    </dgm:pt>
    <dgm:pt modelId="{68502AF4-F547-4075-8688-15AF957A2835}">
      <dgm:prSet phldrT="[Text]" custT="1"/>
      <dgm:spPr/>
      <dgm:t>
        <a:bodyPr/>
        <a:lstStyle/>
        <a:p>
          <a:r>
            <a:rPr lang="en-ID" sz="1800" b="1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Tentukan Rincian Komponen</a:t>
          </a:r>
          <a:endParaRPr lang="en-US" sz="18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6305A-A719-4CA4-BC5B-46571A138A6B}" type="parTrans" cxnId="{7CA4AC20-4352-4673-B525-C1662339E56C}">
      <dgm:prSet/>
      <dgm:spPr/>
      <dgm:t>
        <a:bodyPr/>
        <a:lstStyle/>
        <a:p>
          <a:endParaRPr lang="en-US" sz="1800"/>
        </a:p>
      </dgm:t>
    </dgm:pt>
    <dgm:pt modelId="{6C06B401-2165-493A-8CA9-BE2455D9ED14}" type="sibTrans" cxnId="{7CA4AC20-4352-4673-B525-C1662339E56C}">
      <dgm:prSet/>
      <dgm:spPr/>
      <dgm:t>
        <a:bodyPr/>
        <a:lstStyle/>
        <a:p>
          <a:endParaRPr lang="en-US" sz="1800"/>
        </a:p>
      </dgm:t>
    </dgm:pt>
    <dgm:pt modelId="{A05C7434-87FC-42E5-B9A2-AA6C08B43F76}">
      <dgm:prSet phldrT="[Text]" custT="1"/>
      <dgm:spPr/>
      <dgm:t>
        <a:bodyPr/>
        <a:lstStyle/>
        <a:p>
          <a:r>
            <a:rPr lang="id-ID" sz="1400" dirty="0">
              <a:latin typeface="Arial" panose="020B0604020202020204" pitchFamily="34" charset="0"/>
              <a:cs typeface="Arial" panose="020B0604020202020204" pitchFamily="34" charset="0"/>
            </a:rPr>
            <a:t>Formulasikan perhitungan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ED97AC-5CA9-4233-B030-103F7BAC8321}" type="parTrans" cxnId="{54442BF9-6A6A-42C7-82ED-A037851CADCA}">
      <dgm:prSet/>
      <dgm:spPr/>
      <dgm:t>
        <a:bodyPr/>
        <a:lstStyle/>
        <a:p>
          <a:endParaRPr lang="en-US" sz="1800"/>
        </a:p>
      </dgm:t>
    </dgm:pt>
    <dgm:pt modelId="{DD37634B-361E-487C-9B99-D5084A68BB20}" type="sibTrans" cxnId="{54442BF9-6A6A-42C7-82ED-A037851CADCA}">
      <dgm:prSet/>
      <dgm:spPr/>
      <dgm:t>
        <a:bodyPr/>
        <a:lstStyle/>
        <a:p>
          <a:endParaRPr lang="en-US" sz="1800"/>
        </a:p>
      </dgm:t>
    </dgm:pt>
    <dgm:pt modelId="{6CA35576-93A0-4341-85FB-2F0F72E2D4EB}">
      <dgm:prSet phldrT="[Text]" custT="1"/>
      <dgm:spPr/>
      <dgm:t>
        <a:bodyPr/>
        <a:lstStyle/>
        <a:p>
          <a:r>
            <a:rPr lang="id-ID" sz="1400">
              <a:latin typeface="Arial" panose="020B0604020202020204" pitchFamily="34" charset="0"/>
              <a:cs typeface="Arial" panose="020B0604020202020204" pitchFamily="34" charset="0"/>
            </a:rPr>
            <a:t>Kelompokkan</a:t>
          </a:r>
          <a:r>
            <a:rPr lang="en-ID" sz="1400">
              <a:latin typeface="Arial" panose="020B0604020202020204" pitchFamily="34" charset="0"/>
              <a:cs typeface="Arial" panose="020B0604020202020204" pitchFamily="34" charset="0"/>
            </a:rPr>
            <a:t>/ Clustering</a:t>
          </a:r>
          <a:r>
            <a:rPr lang="id-ID" sz="14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id-ID" sz="1400" dirty="0">
              <a:latin typeface="Arial" panose="020B0604020202020204" pitchFamily="34" charset="0"/>
              <a:cs typeface="Arial" panose="020B0604020202020204" pitchFamily="34" charset="0"/>
            </a:rPr>
            <a:t>Aktivitas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72F77-3F31-4544-A540-49F93A944B2C}" type="parTrans" cxnId="{E512B6AC-D967-4BE5-84B7-844FB27EF3F0}">
      <dgm:prSet/>
      <dgm:spPr/>
      <dgm:t>
        <a:bodyPr/>
        <a:lstStyle/>
        <a:p>
          <a:endParaRPr lang="en-US" sz="1800"/>
        </a:p>
      </dgm:t>
    </dgm:pt>
    <dgm:pt modelId="{2D20281A-C430-47B6-9E9A-222B651EF646}" type="sibTrans" cxnId="{E512B6AC-D967-4BE5-84B7-844FB27EF3F0}">
      <dgm:prSet/>
      <dgm:spPr/>
      <dgm:t>
        <a:bodyPr/>
        <a:lstStyle/>
        <a:p>
          <a:endParaRPr lang="en-US" sz="1800"/>
        </a:p>
      </dgm:t>
    </dgm:pt>
    <dgm:pt modelId="{7915B324-B99B-41C4-9400-A86CC205C9F6}">
      <dgm:prSet phldrT="[Text]" custT="1"/>
      <dgm:spPr/>
      <dgm:t>
        <a:bodyPr/>
        <a:lstStyle/>
        <a:p>
          <a:r>
            <a:rPr lang="en-ID" sz="1400">
              <a:latin typeface="Arial" panose="020B0604020202020204" pitchFamily="34" charset="0"/>
              <a:cs typeface="Arial" panose="020B0604020202020204" pitchFamily="34" charset="0"/>
            </a:rPr>
            <a:t>Tentukan Cost Driver Aktivitas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9FD2BF-6207-40D4-9143-CD13DB530CE3}" type="parTrans" cxnId="{AF5255BB-F570-40C7-BF0B-4E7BF7DDC711}">
      <dgm:prSet/>
      <dgm:spPr/>
      <dgm:t>
        <a:bodyPr/>
        <a:lstStyle/>
        <a:p>
          <a:endParaRPr lang="en-US" sz="1800"/>
        </a:p>
      </dgm:t>
    </dgm:pt>
    <dgm:pt modelId="{A3E074FB-DF63-48EC-986E-5ADAD3907617}" type="sibTrans" cxnId="{AF5255BB-F570-40C7-BF0B-4E7BF7DDC711}">
      <dgm:prSet/>
      <dgm:spPr/>
      <dgm:t>
        <a:bodyPr/>
        <a:lstStyle/>
        <a:p>
          <a:endParaRPr lang="en-US" sz="1800"/>
        </a:p>
      </dgm:t>
    </dgm:pt>
    <dgm:pt modelId="{8B8BBEF3-F0FC-4648-BE1C-BD1A73D8F899}">
      <dgm:prSet phldrT="[Text]" custT="1"/>
      <dgm:spPr/>
      <dgm:t>
        <a:bodyPr/>
        <a:lstStyle/>
        <a:p>
          <a:r>
            <a:rPr lang="en-ID" sz="1400">
              <a:latin typeface="Arial" panose="020B0604020202020204" pitchFamily="34" charset="0"/>
              <a:cs typeface="Arial" panose="020B0604020202020204" pitchFamily="34" charset="0"/>
            </a:rPr>
            <a:t>Tentukan</a:t>
          </a:r>
          <a:r>
            <a:rPr lang="id-ID" sz="1400">
              <a:latin typeface="Arial" panose="020B0604020202020204" pitchFamily="34" charset="0"/>
              <a:cs typeface="Arial" panose="020B0604020202020204" pitchFamily="34" charset="0"/>
            </a:rPr>
            <a:t> Turunan</a:t>
          </a:r>
          <a:r>
            <a:rPr lang="en-ID" sz="1400">
              <a:latin typeface="Arial" panose="020B0604020202020204" pitchFamily="34" charset="0"/>
              <a:cs typeface="Arial" panose="020B0604020202020204" pitchFamily="34" charset="0"/>
            </a:rPr>
            <a:t> Cost Driver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55F54E-F2C3-4ED5-A846-A973A755CA3E}" type="parTrans" cxnId="{A3B1CCBC-BC4F-4939-B453-0E7FDBA175A9}">
      <dgm:prSet/>
      <dgm:spPr/>
      <dgm:t>
        <a:bodyPr/>
        <a:lstStyle/>
        <a:p>
          <a:endParaRPr lang="en-US" sz="1800"/>
        </a:p>
      </dgm:t>
    </dgm:pt>
    <dgm:pt modelId="{2D21C664-3504-4497-8F40-CFFD38859CB7}" type="sibTrans" cxnId="{A3B1CCBC-BC4F-4939-B453-0E7FDBA175A9}">
      <dgm:prSet/>
      <dgm:spPr/>
      <dgm:t>
        <a:bodyPr/>
        <a:lstStyle/>
        <a:p>
          <a:endParaRPr lang="en-US" sz="1800"/>
        </a:p>
      </dgm:t>
    </dgm:pt>
    <dgm:pt modelId="{8C79AD3B-F2B7-45CA-B708-14F1BC072E61}">
      <dgm:prSet phldrT="[Text]" custT="1"/>
      <dgm:spPr/>
      <dgm:t>
        <a:bodyPr/>
        <a:lstStyle/>
        <a:p>
          <a:r>
            <a:rPr lang="en-US" sz="1800" b="1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Tentukan Komponen Aktivitas</a:t>
          </a:r>
          <a:endParaRPr lang="en-US" sz="1800" b="1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80622D-9CE4-432D-BC65-22C9341B1F14}" type="parTrans" cxnId="{4122E441-B177-4F78-A4D5-459BB329E2CE}">
      <dgm:prSet/>
      <dgm:spPr/>
      <dgm:t>
        <a:bodyPr/>
        <a:lstStyle/>
        <a:p>
          <a:endParaRPr lang="en-US" sz="1800"/>
        </a:p>
      </dgm:t>
    </dgm:pt>
    <dgm:pt modelId="{EFD7FE56-898C-43BF-930F-5B5C600A8ABD}" type="sibTrans" cxnId="{4122E441-B177-4F78-A4D5-459BB329E2CE}">
      <dgm:prSet/>
      <dgm:spPr/>
      <dgm:t>
        <a:bodyPr/>
        <a:lstStyle/>
        <a:p>
          <a:endParaRPr lang="en-US" sz="1800"/>
        </a:p>
      </dgm:t>
    </dgm:pt>
    <dgm:pt modelId="{38ACE109-5D60-4FE1-8874-5747C770C31F}">
      <dgm:prSet phldrT="[Text]" custT="1"/>
      <dgm:spPr/>
      <dgm:t>
        <a:bodyPr/>
        <a:lstStyle/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Kelompokkan berdasar rekening belanja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1A6624-22AE-447D-852D-B80D961F8BC7}" type="parTrans" cxnId="{219173B1-5134-45CE-9FB3-D467CB64D328}">
      <dgm:prSet/>
      <dgm:spPr/>
      <dgm:t>
        <a:bodyPr/>
        <a:lstStyle/>
        <a:p>
          <a:endParaRPr lang="en-US" sz="1800"/>
        </a:p>
      </dgm:t>
    </dgm:pt>
    <dgm:pt modelId="{A588B9D7-11D4-4A2E-941F-3BA95F6D3F83}" type="sibTrans" cxnId="{219173B1-5134-45CE-9FB3-D467CB64D328}">
      <dgm:prSet/>
      <dgm:spPr/>
      <dgm:t>
        <a:bodyPr/>
        <a:lstStyle/>
        <a:p>
          <a:endParaRPr lang="en-US" sz="1800"/>
        </a:p>
      </dgm:t>
    </dgm:pt>
    <dgm:pt modelId="{B9E412C3-908B-4659-B61B-ADB3970E61D0}">
      <dgm:prSet phldrT="[Text]" custT="1"/>
      <dgm:spPr/>
      <dgm:t>
        <a:bodyPr/>
        <a:lstStyle/>
        <a:p>
          <a:r>
            <a:rPr lang="id-ID" sz="1400">
              <a:latin typeface="Arial" panose="020B0604020202020204" pitchFamily="34" charset="0"/>
              <a:cs typeface="Arial" panose="020B0604020202020204" pitchFamily="34" charset="0"/>
            </a:rPr>
            <a:t>Tentukan </a:t>
          </a:r>
          <a:r>
            <a:rPr lang="id-ID" sz="1400" dirty="0">
              <a:latin typeface="Arial" panose="020B0604020202020204" pitchFamily="34" charset="0"/>
              <a:cs typeface="Arial" panose="020B0604020202020204" pitchFamily="34" charset="0"/>
            </a:rPr>
            <a:t>besaran koefisien </a:t>
          </a:r>
          <a:r>
            <a:rPr lang="id-ID" sz="1400">
              <a:latin typeface="Arial" panose="020B0604020202020204" pitchFamily="34" charset="0"/>
              <a:cs typeface="Arial" panose="020B0604020202020204" pitchFamily="34" charset="0"/>
            </a:rPr>
            <a:t>dan </a:t>
          </a:r>
          <a:r>
            <a:rPr lang="en-ID" sz="1400">
              <a:latin typeface="Arial" panose="020B0604020202020204" pitchFamily="34" charset="0"/>
              <a:cs typeface="Arial" panose="020B0604020202020204" pitchFamily="34" charset="0"/>
            </a:rPr>
            <a:t>sifat </a:t>
          </a:r>
          <a:r>
            <a:rPr lang="id-ID" sz="1400">
              <a:latin typeface="Arial" panose="020B0604020202020204" pitchFamily="34" charset="0"/>
              <a:cs typeface="Arial" panose="020B0604020202020204" pitchFamily="34" charset="0"/>
            </a:rPr>
            <a:t>biaya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30ED1-2726-45DB-A2C6-2C3CFAF9725E}" type="parTrans" cxnId="{D3992728-51A9-4BC7-BBAE-8B25105FC78C}">
      <dgm:prSet/>
      <dgm:spPr/>
      <dgm:t>
        <a:bodyPr/>
        <a:lstStyle/>
        <a:p>
          <a:endParaRPr lang="en-US" sz="1800"/>
        </a:p>
      </dgm:t>
    </dgm:pt>
    <dgm:pt modelId="{4CEBAF64-3D60-4FAF-A324-7E551DB61C28}" type="sibTrans" cxnId="{D3992728-51A9-4BC7-BBAE-8B25105FC78C}">
      <dgm:prSet/>
      <dgm:spPr/>
      <dgm:t>
        <a:bodyPr/>
        <a:lstStyle/>
        <a:p>
          <a:endParaRPr lang="en-US" sz="1800"/>
        </a:p>
      </dgm:t>
    </dgm:pt>
    <dgm:pt modelId="{DA7962C6-8ED2-4CF7-ACC5-B237055FF606}">
      <dgm:prSet phldrT="[Text]" custT="1"/>
      <dgm:spPr/>
      <dgm:t>
        <a:bodyPr/>
        <a:lstStyle/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Tentukan rincian biaya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D3CCA9-4C39-4EE7-8941-74840407117D}" type="parTrans" cxnId="{0DD65878-F42D-45BA-A553-9A51345E0ABC}">
      <dgm:prSet/>
      <dgm:spPr/>
      <dgm:t>
        <a:bodyPr/>
        <a:lstStyle/>
        <a:p>
          <a:endParaRPr lang="en-US" sz="1800"/>
        </a:p>
      </dgm:t>
    </dgm:pt>
    <dgm:pt modelId="{A642D5E2-2BD4-42BE-AE34-2C6D85765EF0}" type="sibTrans" cxnId="{0DD65878-F42D-45BA-A553-9A51345E0ABC}">
      <dgm:prSet/>
      <dgm:spPr/>
      <dgm:t>
        <a:bodyPr/>
        <a:lstStyle/>
        <a:p>
          <a:endParaRPr lang="en-US" sz="1800"/>
        </a:p>
      </dgm:t>
    </dgm:pt>
    <dgm:pt modelId="{85B2A1F5-C250-4BF9-8B56-5B8F76055A56}">
      <dgm:prSet phldrT="[Text]" custT="1"/>
      <dgm:spPr/>
      <dgm:t>
        <a:bodyPr/>
        <a:lstStyle/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Kaitkan dengan SSH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BF5B95-D099-4F6B-840C-940C351B7087}" type="parTrans" cxnId="{939DDD88-D79E-47DE-B6E9-1288314A9E29}">
      <dgm:prSet/>
      <dgm:spPr/>
      <dgm:t>
        <a:bodyPr/>
        <a:lstStyle/>
        <a:p>
          <a:endParaRPr lang="en-US" sz="1800"/>
        </a:p>
      </dgm:t>
    </dgm:pt>
    <dgm:pt modelId="{7FE725EF-95CB-4A37-8D5C-27613DDBFFE3}" type="sibTrans" cxnId="{939DDD88-D79E-47DE-B6E9-1288314A9E29}">
      <dgm:prSet/>
      <dgm:spPr/>
      <dgm:t>
        <a:bodyPr/>
        <a:lstStyle/>
        <a:p>
          <a:endParaRPr lang="en-US" sz="1800"/>
        </a:p>
      </dgm:t>
    </dgm:pt>
    <dgm:pt modelId="{1B656FC5-953A-4C51-8939-7CEE8A1C2ED4}">
      <dgm:prSet phldrT="[Text]" custT="1"/>
      <dgm:spPr/>
      <dgm:t>
        <a:bodyPr/>
        <a:lstStyle/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Kaitkan ke rekening belanja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0715DE-5668-4605-B426-7CB628FDF675}" type="parTrans" cxnId="{12885D12-64BF-4177-BF1D-51F71CC6FED9}">
      <dgm:prSet/>
      <dgm:spPr/>
      <dgm:t>
        <a:bodyPr/>
        <a:lstStyle/>
        <a:p>
          <a:endParaRPr lang="en-US" sz="1800"/>
        </a:p>
      </dgm:t>
    </dgm:pt>
    <dgm:pt modelId="{BF3BE686-ED37-4AA7-83B9-EF4B4D8A1118}" type="sibTrans" cxnId="{12885D12-64BF-4177-BF1D-51F71CC6FED9}">
      <dgm:prSet/>
      <dgm:spPr/>
      <dgm:t>
        <a:bodyPr/>
        <a:lstStyle/>
        <a:p>
          <a:endParaRPr lang="en-US" sz="1800"/>
        </a:p>
      </dgm:t>
    </dgm:pt>
    <dgm:pt modelId="{01AD5868-56C2-4688-BF6F-0936ADA0FEEA}">
      <dgm:prSet phldrT="[Text]" custT="1"/>
      <dgm:spPr/>
      <dgm:t>
        <a:bodyPr/>
        <a:lstStyle/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Tentukan kaitan dengan cost driver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47DC92-F226-4881-A078-032F10C5C015}" type="parTrans" cxnId="{2B013913-3EA0-47BE-889C-164B233176FB}">
      <dgm:prSet/>
      <dgm:spPr/>
      <dgm:t>
        <a:bodyPr/>
        <a:lstStyle/>
        <a:p>
          <a:endParaRPr lang="en-US"/>
        </a:p>
      </dgm:t>
    </dgm:pt>
    <dgm:pt modelId="{576C4687-F0AF-46A5-90D8-61DBF3E005F5}" type="sibTrans" cxnId="{2B013913-3EA0-47BE-889C-164B233176FB}">
      <dgm:prSet/>
      <dgm:spPr/>
      <dgm:t>
        <a:bodyPr/>
        <a:lstStyle/>
        <a:p>
          <a:endParaRPr lang="en-US"/>
        </a:p>
      </dgm:t>
    </dgm:pt>
    <dgm:pt modelId="{8674F126-0F1D-49EA-B56E-E5699481AC6F}">
      <dgm:prSet phldrT="[Text]" custT="1"/>
      <dgm:spPr/>
      <dgm:t>
        <a:bodyPr/>
        <a:lstStyle/>
        <a:p>
          <a:r>
            <a:rPr lang="en-US" sz="1400">
              <a:latin typeface="Arial" panose="020B0604020202020204" pitchFamily="34" charset="0"/>
              <a:cs typeface="Arial" panose="020B0604020202020204" pitchFamily="34" charset="0"/>
            </a:rPr>
            <a:t>Identifikasi Regulasi yang terkait dengan perhitungan Biaya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D3367-67EC-4F58-B997-CFFECCFA62BC}" type="parTrans" cxnId="{9B74BB0E-44A5-45C3-9E93-F5FA75626799}">
      <dgm:prSet/>
      <dgm:spPr/>
      <dgm:t>
        <a:bodyPr/>
        <a:lstStyle/>
        <a:p>
          <a:endParaRPr lang="en-US"/>
        </a:p>
      </dgm:t>
    </dgm:pt>
    <dgm:pt modelId="{3AE0CDE6-AEC1-47B1-8425-D16F75B1B0A5}" type="sibTrans" cxnId="{9B74BB0E-44A5-45C3-9E93-F5FA75626799}">
      <dgm:prSet/>
      <dgm:spPr/>
      <dgm:t>
        <a:bodyPr/>
        <a:lstStyle/>
        <a:p>
          <a:endParaRPr lang="en-US"/>
        </a:p>
      </dgm:t>
    </dgm:pt>
    <dgm:pt modelId="{C6E251D7-4D01-4D5B-9163-AC1A2B2A3A7B}" type="pres">
      <dgm:prSet presAssocID="{5CD6DF3D-7829-4B4F-A856-7461497A798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5FAEF73-61EA-43DF-B267-47A90445118C}" type="pres">
      <dgm:prSet presAssocID="{68502AF4-F547-4075-8688-15AF957A2835}" presName="Accent4" presStyleCnt="0"/>
      <dgm:spPr/>
    </dgm:pt>
    <dgm:pt modelId="{F1D6DEE1-7C8C-404A-974B-E2FFB575929D}" type="pres">
      <dgm:prSet presAssocID="{68502AF4-F547-4075-8688-15AF957A2835}" presName="Accent" presStyleLbl="node1" presStyleIdx="0" presStyleCnt="4"/>
      <dgm:spPr/>
    </dgm:pt>
    <dgm:pt modelId="{8A3EC05A-AE31-4A8A-9AC7-91C49A5F6409}" type="pres">
      <dgm:prSet presAssocID="{68502AF4-F547-4075-8688-15AF957A2835}" presName="ParentBackground4" presStyleCnt="0"/>
      <dgm:spPr/>
    </dgm:pt>
    <dgm:pt modelId="{C194510A-DAE9-490E-B394-2735F82B820B}" type="pres">
      <dgm:prSet presAssocID="{68502AF4-F547-4075-8688-15AF957A2835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7A9B1EB0-94BD-4F68-AD45-88AD9A0B7430}" type="pres">
      <dgm:prSet presAssocID="{68502AF4-F547-4075-8688-15AF957A2835}" presName="Child4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799B0-349F-4A6E-963A-FFAED7C5A0E9}" type="pres">
      <dgm:prSet presAssocID="{68502AF4-F547-4075-8688-15AF957A2835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AB26C-1280-46A3-89B9-2576A03AAFA3}" type="pres">
      <dgm:prSet presAssocID="{8C79AD3B-F2B7-45CA-B708-14F1BC072E61}" presName="Accent3" presStyleCnt="0"/>
      <dgm:spPr/>
    </dgm:pt>
    <dgm:pt modelId="{35388164-18AC-44B5-B62E-B0A23A287938}" type="pres">
      <dgm:prSet presAssocID="{8C79AD3B-F2B7-45CA-B708-14F1BC072E61}" presName="Accent" presStyleLbl="node1" presStyleIdx="1" presStyleCnt="4"/>
      <dgm:spPr/>
    </dgm:pt>
    <dgm:pt modelId="{6F93299F-168F-4DEB-B8B1-6CD6CB71D5E8}" type="pres">
      <dgm:prSet presAssocID="{8C79AD3B-F2B7-45CA-B708-14F1BC072E61}" presName="ParentBackground3" presStyleCnt="0"/>
      <dgm:spPr/>
    </dgm:pt>
    <dgm:pt modelId="{38B80BE0-F2DD-4468-A836-91D17364446D}" type="pres">
      <dgm:prSet presAssocID="{8C79AD3B-F2B7-45CA-B708-14F1BC072E61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DDE91DC6-2A26-4448-B850-95E985D1E007}" type="pres">
      <dgm:prSet presAssocID="{8C79AD3B-F2B7-45CA-B708-14F1BC072E61}" presName="Child3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F8296-42C6-433C-AFC0-BF16EAF27736}" type="pres">
      <dgm:prSet presAssocID="{8C79AD3B-F2B7-45CA-B708-14F1BC072E61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35FEA-2935-4A88-A735-1FBEEDDF675A}" type="pres">
      <dgm:prSet presAssocID="{A277C14D-E3BB-4CD4-987F-39DD23E0C231}" presName="Accent2" presStyleCnt="0"/>
      <dgm:spPr/>
    </dgm:pt>
    <dgm:pt modelId="{01A1D8B8-4703-4C5A-85F5-666779E15566}" type="pres">
      <dgm:prSet presAssocID="{A277C14D-E3BB-4CD4-987F-39DD23E0C231}" presName="Accent" presStyleLbl="node1" presStyleIdx="2" presStyleCnt="4"/>
      <dgm:spPr/>
    </dgm:pt>
    <dgm:pt modelId="{EF2D9F50-67A4-4E68-A832-04C090AF4CA4}" type="pres">
      <dgm:prSet presAssocID="{A277C14D-E3BB-4CD4-987F-39DD23E0C231}" presName="ParentBackground2" presStyleCnt="0"/>
      <dgm:spPr/>
    </dgm:pt>
    <dgm:pt modelId="{B22D5DAB-44BC-4EEE-BDC2-EC1AAF3776F2}" type="pres">
      <dgm:prSet presAssocID="{A277C14D-E3BB-4CD4-987F-39DD23E0C231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F5167815-1008-429A-8530-993B398E55BF}" type="pres">
      <dgm:prSet presAssocID="{A277C14D-E3BB-4CD4-987F-39DD23E0C231}" presName="Child2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6324D-AF0E-47C6-AB94-49E300928B75}" type="pres">
      <dgm:prSet presAssocID="{A277C14D-E3BB-4CD4-987F-39DD23E0C231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F48A9-92F5-49CD-B73D-1B0848102EB2}" type="pres">
      <dgm:prSet presAssocID="{A0B9D135-839F-4385-8C41-91FA3B1865C1}" presName="Accent1" presStyleCnt="0"/>
      <dgm:spPr/>
    </dgm:pt>
    <dgm:pt modelId="{0EF54C30-06E4-41CC-A9A4-B9BF64E32686}" type="pres">
      <dgm:prSet presAssocID="{A0B9D135-839F-4385-8C41-91FA3B1865C1}" presName="Accent" presStyleLbl="node1" presStyleIdx="3" presStyleCnt="4"/>
      <dgm:spPr/>
    </dgm:pt>
    <dgm:pt modelId="{F1F14C69-F628-474D-9AE4-19A971EB21EE}" type="pres">
      <dgm:prSet presAssocID="{A0B9D135-839F-4385-8C41-91FA3B1865C1}" presName="ParentBackground1" presStyleCnt="0"/>
      <dgm:spPr/>
    </dgm:pt>
    <dgm:pt modelId="{EB1B65CD-20FB-4F7B-B45B-12912E35B4A9}" type="pres">
      <dgm:prSet presAssocID="{A0B9D135-839F-4385-8C41-91FA3B1865C1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74800753-3869-4EB8-B271-B94B2625C558}" type="pres">
      <dgm:prSet presAssocID="{A0B9D135-839F-4385-8C41-91FA3B1865C1}" presName="Child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EC386-F024-439F-8F37-5CA29D0A6A6A}" type="pres">
      <dgm:prSet presAssocID="{A0B9D135-839F-4385-8C41-91FA3B1865C1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992728-51A9-4BC7-BBAE-8B25105FC78C}" srcId="{68502AF4-F547-4075-8688-15AF957A2835}" destId="{B9E412C3-908B-4659-B61B-ADB3970E61D0}" srcOrd="1" destOrd="0" parTransId="{D9630ED1-2726-45DB-A2C6-2C3CFAF9725E}" sibTransId="{4CEBAF64-3D60-4FAF-A324-7E551DB61C28}"/>
    <dgm:cxn modelId="{12885D12-64BF-4177-BF1D-51F71CC6FED9}" srcId="{8C79AD3B-F2B7-45CA-B708-14F1BC072E61}" destId="{1B656FC5-953A-4C51-8939-7CEE8A1C2ED4}" srcOrd="1" destOrd="0" parTransId="{B30715DE-5668-4605-B426-7CB628FDF675}" sibTransId="{BF3BE686-ED37-4AA7-83B9-EF4B4D8A1118}"/>
    <dgm:cxn modelId="{54442BF9-6A6A-42C7-82ED-A037851CADCA}" srcId="{68502AF4-F547-4075-8688-15AF957A2835}" destId="{A05C7434-87FC-42E5-B9A2-AA6C08B43F76}" srcOrd="4" destOrd="0" parTransId="{9AED97AC-5CA9-4233-B030-103F7BAC8321}" sibTransId="{DD37634B-361E-487C-9B99-D5084A68BB20}"/>
    <dgm:cxn modelId="{9C15D0C5-CBD9-484B-90ED-0080165334B5}" type="presOf" srcId="{8B8BBEF3-F0FC-4648-BE1C-BD1A73D8F899}" destId="{F5167815-1008-429A-8530-993B398E55BF}" srcOrd="0" destOrd="1" presId="urn:microsoft.com/office/officeart/2011/layout/CircleProcess"/>
    <dgm:cxn modelId="{A0BAB7BF-8B2A-413E-BA16-BE63BDC58573}" srcId="{5CD6DF3D-7829-4B4F-A856-7461497A7988}" destId="{A0B9D135-839F-4385-8C41-91FA3B1865C1}" srcOrd="0" destOrd="0" parTransId="{5832ED5E-BD23-4E58-B68F-9D3F627A5CB4}" sibTransId="{0978D369-B9BA-4059-ADDC-C0E7370E61FC}"/>
    <dgm:cxn modelId="{623DB467-2820-4604-9ED6-92673D639B49}" type="presOf" srcId="{7915B324-B99B-41C4-9400-A86CC205C9F6}" destId="{F5167815-1008-429A-8530-993B398E55BF}" srcOrd="0" destOrd="0" presId="urn:microsoft.com/office/officeart/2011/layout/CircleProcess"/>
    <dgm:cxn modelId="{219173B1-5134-45CE-9FB3-D467CB64D328}" srcId="{8C79AD3B-F2B7-45CA-B708-14F1BC072E61}" destId="{38ACE109-5D60-4FE1-8874-5747C770C31F}" srcOrd="0" destOrd="0" parTransId="{B21A6624-22AE-447D-852D-B80D961F8BC7}" sibTransId="{A588B9D7-11D4-4A2E-941F-3BA95F6D3F83}"/>
    <dgm:cxn modelId="{1D0465E3-2F74-446C-8F19-435D60C98FC9}" type="presOf" srcId="{796AC613-FCE5-487B-9EB5-186B6D59473E}" destId="{74800753-3869-4EB8-B271-B94B2625C558}" srcOrd="0" destOrd="0" presId="urn:microsoft.com/office/officeart/2011/layout/CircleProcess"/>
    <dgm:cxn modelId="{20F71399-8ED2-437D-BCAF-6722A334182B}" type="presOf" srcId="{85B2A1F5-C250-4BF9-8B56-5B8F76055A56}" destId="{7A9B1EB0-94BD-4F68-AD45-88AD9A0B7430}" srcOrd="0" destOrd="3" presId="urn:microsoft.com/office/officeart/2011/layout/CircleProcess"/>
    <dgm:cxn modelId="{C77708C8-114F-4A3D-8172-3F9AE0F92DC7}" type="presOf" srcId="{5CD6DF3D-7829-4B4F-A856-7461497A7988}" destId="{C6E251D7-4D01-4D5B-9163-AC1A2B2A3A7B}" srcOrd="0" destOrd="0" presId="urn:microsoft.com/office/officeart/2011/layout/CircleProcess"/>
    <dgm:cxn modelId="{C96114CD-AD04-490F-9979-DDC999F474AC}" type="presOf" srcId="{B9E412C3-908B-4659-B61B-ADB3970E61D0}" destId="{7A9B1EB0-94BD-4F68-AD45-88AD9A0B7430}" srcOrd="0" destOrd="1" presId="urn:microsoft.com/office/officeart/2011/layout/CircleProcess"/>
    <dgm:cxn modelId="{6DA86A45-686E-48C9-944C-01E488B0DB72}" type="presOf" srcId="{01AD5868-56C2-4688-BF6F-0936ADA0FEEA}" destId="{7A9B1EB0-94BD-4F68-AD45-88AD9A0B7430}" srcOrd="0" destOrd="2" presId="urn:microsoft.com/office/officeart/2011/layout/CircleProcess"/>
    <dgm:cxn modelId="{939DDD88-D79E-47DE-B6E9-1288314A9E29}" srcId="{68502AF4-F547-4075-8688-15AF957A2835}" destId="{85B2A1F5-C250-4BF9-8B56-5B8F76055A56}" srcOrd="3" destOrd="0" parTransId="{07BF5B95-D099-4F6B-840C-940C351B7087}" sibTransId="{7FE725EF-95CB-4A37-8D5C-27613DDBFFE3}"/>
    <dgm:cxn modelId="{E512B6AC-D967-4BE5-84B7-844FB27EF3F0}" srcId="{A0B9D135-839F-4385-8C41-91FA3B1865C1}" destId="{6CA35576-93A0-4341-85FB-2F0F72E2D4EB}" srcOrd="1" destOrd="0" parTransId="{A8372F77-3F31-4544-A540-49F93A944B2C}" sibTransId="{2D20281A-C430-47B6-9E9A-222B651EF646}"/>
    <dgm:cxn modelId="{A6E24262-FC79-4FE3-9DE3-2466B9B0B9E0}" type="presOf" srcId="{8C79AD3B-F2B7-45CA-B708-14F1BC072E61}" destId="{38B80BE0-F2DD-4468-A836-91D17364446D}" srcOrd="0" destOrd="0" presId="urn:microsoft.com/office/officeart/2011/layout/CircleProcess"/>
    <dgm:cxn modelId="{AF5255BB-F570-40C7-BF0B-4E7BF7DDC711}" srcId="{A277C14D-E3BB-4CD4-987F-39DD23E0C231}" destId="{7915B324-B99B-41C4-9400-A86CC205C9F6}" srcOrd="0" destOrd="0" parTransId="{359FD2BF-6207-40D4-9143-CD13DB530CE3}" sibTransId="{A3E074FB-DF63-48EC-986E-5ADAD3907617}"/>
    <dgm:cxn modelId="{4122E441-B177-4F78-A4D5-459BB329E2CE}" srcId="{5CD6DF3D-7829-4B4F-A856-7461497A7988}" destId="{8C79AD3B-F2B7-45CA-B708-14F1BC072E61}" srcOrd="2" destOrd="0" parTransId="{3B80622D-9CE4-432D-BC65-22C9341B1F14}" sibTransId="{EFD7FE56-898C-43BF-930F-5B5C600A8ABD}"/>
    <dgm:cxn modelId="{C0F483D9-FED7-4AEE-A9A8-AFDBF62D75EF}" type="presOf" srcId="{38ACE109-5D60-4FE1-8874-5747C770C31F}" destId="{DDE91DC6-2A26-4448-B850-95E985D1E007}" srcOrd="0" destOrd="0" presId="urn:microsoft.com/office/officeart/2011/layout/CircleProcess"/>
    <dgm:cxn modelId="{3AE2C987-CBCE-4112-B42F-A63A40513153}" type="presOf" srcId="{DA7962C6-8ED2-4CF7-ACC5-B237055FF606}" destId="{7A9B1EB0-94BD-4F68-AD45-88AD9A0B7430}" srcOrd="0" destOrd="0" presId="urn:microsoft.com/office/officeart/2011/layout/CircleProcess"/>
    <dgm:cxn modelId="{6A70A823-2110-4529-886E-123430C6CE38}" srcId="{5CD6DF3D-7829-4B4F-A856-7461497A7988}" destId="{A277C14D-E3BB-4CD4-987F-39DD23E0C231}" srcOrd="1" destOrd="0" parTransId="{B0EADB4A-2145-4B21-AA5B-35C5488C665F}" sibTransId="{4CF67404-18D2-43AD-9817-73F5E15B732A}"/>
    <dgm:cxn modelId="{AC05C997-E75D-4529-AA3D-8F9BB9C7D89F}" type="presOf" srcId="{68502AF4-F547-4075-8688-15AF957A2835}" destId="{C194510A-DAE9-490E-B394-2735F82B820B}" srcOrd="0" destOrd="0" presId="urn:microsoft.com/office/officeart/2011/layout/CircleProcess"/>
    <dgm:cxn modelId="{204D814F-F1DD-4EE8-83FB-AD288407E91A}" type="presOf" srcId="{6CA35576-93A0-4341-85FB-2F0F72E2D4EB}" destId="{74800753-3869-4EB8-B271-B94B2625C558}" srcOrd="0" destOrd="1" presId="urn:microsoft.com/office/officeart/2011/layout/CircleProcess"/>
    <dgm:cxn modelId="{0DD65878-F42D-45BA-A553-9A51345E0ABC}" srcId="{68502AF4-F547-4075-8688-15AF957A2835}" destId="{DA7962C6-8ED2-4CF7-ACC5-B237055FF606}" srcOrd="0" destOrd="0" parTransId="{EDD3CCA9-4C39-4EE7-8941-74840407117D}" sibTransId="{A642D5E2-2BD4-42BE-AE34-2C6D85765EF0}"/>
    <dgm:cxn modelId="{FF56FCDE-3095-4EC0-BED6-FFF0D91E5273}" srcId="{A0B9D135-839F-4385-8C41-91FA3B1865C1}" destId="{796AC613-FCE5-487B-9EB5-186B6D59473E}" srcOrd="0" destOrd="0" parTransId="{D6CD022D-2B4B-4E85-B681-044F26F481B0}" sibTransId="{B1567CE0-E326-4481-93C9-8B1D8E8B358F}"/>
    <dgm:cxn modelId="{601E9A34-4B8B-4EEB-98F2-4EA9CC7D2C39}" type="presOf" srcId="{A0B9D135-839F-4385-8C41-91FA3B1865C1}" destId="{EB1B65CD-20FB-4F7B-B45B-12912E35B4A9}" srcOrd="0" destOrd="0" presId="urn:microsoft.com/office/officeart/2011/layout/CircleProcess"/>
    <dgm:cxn modelId="{393BAC69-533A-4600-8EBA-D819BD1FA57A}" type="presOf" srcId="{8C79AD3B-F2B7-45CA-B708-14F1BC072E61}" destId="{87AF8296-42C6-433C-AFC0-BF16EAF27736}" srcOrd="1" destOrd="0" presId="urn:microsoft.com/office/officeart/2011/layout/CircleProcess"/>
    <dgm:cxn modelId="{8DC32C2D-B0F5-417E-9AD6-6458830F8D22}" type="presOf" srcId="{A277C14D-E3BB-4CD4-987F-39DD23E0C231}" destId="{8B56324D-AF0E-47C6-AB94-49E300928B75}" srcOrd="1" destOrd="0" presId="urn:microsoft.com/office/officeart/2011/layout/CircleProcess"/>
    <dgm:cxn modelId="{3196DB33-3ECC-4689-B20A-A6C61649788E}" type="presOf" srcId="{68502AF4-F547-4075-8688-15AF957A2835}" destId="{6DA799B0-349F-4A6E-963A-FFAED7C5A0E9}" srcOrd="1" destOrd="0" presId="urn:microsoft.com/office/officeart/2011/layout/CircleProcess"/>
    <dgm:cxn modelId="{7CA8546E-2E02-4F1C-A446-CD506E72B47C}" type="presOf" srcId="{A0B9D135-839F-4385-8C41-91FA3B1865C1}" destId="{F76EC386-F024-439F-8F37-5CA29D0A6A6A}" srcOrd="1" destOrd="0" presId="urn:microsoft.com/office/officeart/2011/layout/CircleProcess"/>
    <dgm:cxn modelId="{A3B1CCBC-BC4F-4939-B453-0E7FDBA175A9}" srcId="{A277C14D-E3BB-4CD4-987F-39DD23E0C231}" destId="{8B8BBEF3-F0FC-4648-BE1C-BD1A73D8F899}" srcOrd="1" destOrd="0" parTransId="{2D55F54E-F2C3-4ED5-A846-A973A755CA3E}" sibTransId="{2D21C664-3504-4497-8F40-CFFD38859CB7}"/>
    <dgm:cxn modelId="{7CA4AC20-4352-4673-B525-C1662339E56C}" srcId="{5CD6DF3D-7829-4B4F-A856-7461497A7988}" destId="{68502AF4-F547-4075-8688-15AF957A2835}" srcOrd="3" destOrd="0" parTransId="{43E6305A-A719-4CA4-BC5B-46571A138A6B}" sibTransId="{6C06B401-2165-493A-8CA9-BE2455D9ED14}"/>
    <dgm:cxn modelId="{50C94939-623C-4579-86BE-63644E40810D}" type="presOf" srcId="{1B656FC5-953A-4C51-8939-7CEE8A1C2ED4}" destId="{DDE91DC6-2A26-4448-B850-95E985D1E007}" srcOrd="0" destOrd="1" presId="urn:microsoft.com/office/officeart/2011/layout/CircleProcess"/>
    <dgm:cxn modelId="{8FA679C8-D49D-4DA5-B1B1-F6BD34523CF7}" type="presOf" srcId="{8674F126-0F1D-49EA-B56E-E5699481AC6F}" destId="{74800753-3869-4EB8-B271-B94B2625C558}" srcOrd="0" destOrd="2" presId="urn:microsoft.com/office/officeart/2011/layout/CircleProcess"/>
    <dgm:cxn modelId="{2B013913-3EA0-47BE-889C-164B233176FB}" srcId="{68502AF4-F547-4075-8688-15AF957A2835}" destId="{01AD5868-56C2-4688-BF6F-0936ADA0FEEA}" srcOrd="2" destOrd="0" parTransId="{1347DC92-F226-4881-A078-032F10C5C015}" sibTransId="{576C4687-F0AF-46A5-90D8-61DBF3E005F5}"/>
    <dgm:cxn modelId="{9B74BB0E-44A5-45C3-9E93-F5FA75626799}" srcId="{A0B9D135-839F-4385-8C41-91FA3B1865C1}" destId="{8674F126-0F1D-49EA-B56E-E5699481AC6F}" srcOrd="2" destOrd="0" parTransId="{5F9D3367-67EC-4F58-B997-CFFECCFA62BC}" sibTransId="{3AE0CDE6-AEC1-47B1-8425-D16F75B1B0A5}"/>
    <dgm:cxn modelId="{0CDA6C27-664E-44AC-A049-56D82D096EE7}" type="presOf" srcId="{A277C14D-E3BB-4CD4-987F-39DD23E0C231}" destId="{B22D5DAB-44BC-4EEE-BDC2-EC1AAF3776F2}" srcOrd="0" destOrd="0" presId="urn:microsoft.com/office/officeart/2011/layout/CircleProcess"/>
    <dgm:cxn modelId="{786402B3-DC34-4C11-B3F1-F1CF5FCB8C3C}" type="presOf" srcId="{A05C7434-87FC-42E5-B9A2-AA6C08B43F76}" destId="{7A9B1EB0-94BD-4F68-AD45-88AD9A0B7430}" srcOrd="0" destOrd="4" presId="urn:microsoft.com/office/officeart/2011/layout/CircleProcess"/>
    <dgm:cxn modelId="{47181E3A-C74D-4D91-99D2-5BDFCC9E90B2}" type="presParOf" srcId="{C6E251D7-4D01-4D5B-9163-AC1A2B2A3A7B}" destId="{65FAEF73-61EA-43DF-B267-47A90445118C}" srcOrd="0" destOrd="0" presId="urn:microsoft.com/office/officeart/2011/layout/CircleProcess"/>
    <dgm:cxn modelId="{EE87F942-D6D6-4ACA-B768-CADA61C5199D}" type="presParOf" srcId="{65FAEF73-61EA-43DF-B267-47A90445118C}" destId="{F1D6DEE1-7C8C-404A-974B-E2FFB575929D}" srcOrd="0" destOrd="0" presId="urn:microsoft.com/office/officeart/2011/layout/CircleProcess"/>
    <dgm:cxn modelId="{93FADCEE-C536-4B94-84EF-187F6A17B186}" type="presParOf" srcId="{C6E251D7-4D01-4D5B-9163-AC1A2B2A3A7B}" destId="{8A3EC05A-AE31-4A8A-9AC7-91C49A5F6409}" srcOrd="1" destOrd="0" presId="urn:microsoft.com/office/officeart/2011/layout/CircleProcess"/>
    <dgm:cxn modelId="{3459E4B3-916F-4CF4-A323-EE05A91FA438}" type="presParOf" srcId="{8A3EC05A-AE31-4A8A-9AC7-91C49A5F6409}" destId="{C194510A-DAE9-490E-B394-2735F82B820B}" srcOrd="0" destOrd="0" presId="urn:microsoft.com/office/officeart/2011/layout/CircleProcess"/>
    <dgm:cxn modelId="{216C1E51-1D8D-4C41-A49A-627EBF4C404C}" type="presParOf" srcId="{C6E251D7-4D01-4D5B-9163-AC1A2B2A3A7B}" destId="{7A9B1EB0-94BD-4F68-AD45-88AD9A0B7430}" srcOrd="2" destOrd="0" presId="urn:microsoft.com/office/officeart/2011/layout/CircleProcess"/>
    <dgm:cxn modelId="{0B8AB8F0-0CEE-4494-A3CD-CFC491B41D51}" type="presParOf" srcId="{C6E251D7-4D01-4D5B-9163-AC1A2B2A3A7B}" destId="{6DA799B0-349F-4A6E-963A-FFAED7C5A0E9}" srcOrd="3" destOrd="0" presId="urn:microsoft.com/office/officeart/2011/layout/CircleProcess"/>
    <dgm:cxn modelId="{BA145444-B951-428A-80B6-7D72A48CF2D4}" type="presParOf" srcId="{C6E251D7-4D01-4D5B-9163-AC1A2B2A3A7B}" destId="{801AB26C-1280-46A3-89B9-2576A03AAFA3}" srcOrd="4" destOrd="0" presId="urn:microsoft.com/office/officeart/2011/layout/CircleProcess"/>
    <dgm:cxn modelId="{41C3CB64-3AD4-4784-8BBA-A3431063E1F3}" type="presParOf" srcId="{801AB26C-1280-46A3-89B9-2576A03AAFA3}" destId="{35388164-18AC-44B5-B62E-B0A23A287938}" srcOrd="0" destOrd="0" presId="urn:microsoft.com/office/officeart/2011/layout/CircleProcess"/>
    <dgm:cxn modelId="{3F779BCE-6EDC-4D06-93AF-488B4F06BF97}" type="presParOf" srcId="{C6E251D7-4D01-4D5B-9163-AC1A2B2A3A7B}" destId="{6F93299F-168F-4DEB-B8B1-6CD6CB71D5E8}" srcOrd="5" destOrd="0" presId="urn:microsoft.com/office/officeart/2011/layout/CircleProcess"/>
    <dgm:cxn modelId="{0C392189-20DD-421A-94E9-FDF4C6ADBDAD}" type="presParOf" srcId="{6F93299F-168F-4DEB-B8B1-6CD6CB71D5E8}" destId="{38B80BE0-F2DD-4468-A836-91D17364446D}" srcOrd="0" destOrd="0" presId="urn:microsoft.com/office/officeart/2011/layout/CircleProcess"/>
    <dgm:cxn modelId="{1883338E-D660-4095-99D8-A52518D3E14C}" type="presParOf" srcId="{C6E251D7-4D01-4D5B-9163-AC1A2B2A3A7B}" destId="{DDE91DC6-2A26-4448-B850-95E985D1E007}" srcOrd="6" destOrd="0" presId="urn:microsoft.com/office/officeart/2011/layout/CircleProcess"/>
    <dgm:cxn modelId="{3849B8CB-BE1F-4892-BD1D-8B291DFDDBCC}" type="presParOf" srcId="{C6E251D7-4D01-4D5B-9163-AC1A2B2A3A7B}" destId="{87AF8296-42C6-433C-AFC0-BF16EAF27736}" srcOrd="7" destOrd="0" presId="urn:microsoft.com/office/officeart/2011/layout/CircleProcess"/>
    <dgm:cxn modelId="{A1379534-7DD9-43CC-AB40-4D24B108AB61}" type="presParOf" srcId="{C6E251D7-4D01-4D5B-9163-AC1A2B2A3A7B}" destId="{E6935FEA-2935-4A88-A735-1FBEEDDF675A}" srcOrd="8" destOrd="0" presId="urn:microsoft.com/office/officeart/2011/layout/CircleProcess"/>
    <dgm:cxn modelId="{B24DE90A-B459-4D00-B639-4295C4FA6D76}" type="presParOf" srcId="{E6935FEA-2935-4A88-A735-1FBEEDDF675A}" destId="{01A1D8B8-4703-4C5A-85F5-666779E15566}" srcOrd="0" destOrd="0" presId="urn:microsoft.com/office/officeart/2011/layout/CircleProcess"/>
    <dgm:cxn modelId="{EDCB0176-402B-437F-827A-833868DDECB1}" type="presParOf" srcId="{C6E251D7-4D01-4D5B-9163-AC1A2B2A3A7B}" destId="{EF2D9F50-67A4-4E68-A832-04C090AF4CA4}" srcOrd="9" destOrd="0" presId="urn:microsoft.com/office/officeart/2011/layout/CircleProcess"/>
    <dgm:cxn modelId="{5BC742AB-93AD-4C4D-ADCB-B3424B215A0E}" type="presParOf" srcId="{EF2D9F50-67A4-4E68-A832-04C090AF4CA4}" destId="{B22D5DAB-44BC-4EEE-BDC2-EC1AAF3776F2}" srcOrd="0" destOrd="0" presId="urn:microsoft.com/office/officeart/2011/layout/CircleProcess"/>
    <dgm:cxn modelId="{2FD39BF7-E6CC-41EE-860C-56A52EB6B541}" type="presParOf" srcId="{C6E251D7-4D01-4D5B-9163-AC1A2B2A3A7B}" destId="{F5167815-1008-429A-8530-993B398E55BF}" srcOrd="10" destOrd="0" presId="urn:microsoft.com/office/officeart/2011/layout/CircleProcess"/>
    <dgm:cxn modelId="{AB0675AC-20B2-4DAD-BAD4-BAF5AC1B48EF}" type="presParOf" srcId="{C6E251D7-4D01-4D5B-9163-AC1A2B2A3A7B}" destId="{8B56324D-AF0E-47C6-AB94-49E300928B75}" srcOrd="11" destOrd="0" presId="urn:microsoft.com/office/officeart/2011/layout/CircleProcess"/>
    <dgm:cxn modelId="{EA18D447-F210-4547-A57A-A2424F42CCA4}" type="presParOf" srcId="{C6E251D7-4D01-4D5B-9163-AC1A2B2A3A7B}" destId="{FA5F48A9-92F5-49CD-B73D-1B0848102EB2}" srcOrd="12" destOrd="0" presId="urn:microsoft.com/office/officeart/2011/layout/CircleProcess"/>
    <dgm:cxn modelId="{07B47BB0-2233-4CEE-8159-A9CD23E58989}" type="presParOf" srcId="{FA5F48A9-92F5-49CD-B73D-1B0848102EB2}" destId="{0EF54C30-06E4-41CC-A9A4-B9BF64E32686}" srcOrd="0" destOrd="0" presId="urn:microsoft.com/office/officeart/2011/layout/CircleProcess"/>
    <dgm:cxn modelId="{9048653F-11D0-4C91-A7D7-BA18BA2197F5}" type="presParOf" srcId="{C6E251D7-4D01-4D5B-9163-AC1A2B2A3A7B}" destId="{F1F14C69-F628-474D-9AE4-19A971EB21EE}" srcOrd="13" destOrd="0" presId="urn:microsoft.com/office/officeart/2011/layout/CircleProcess"/>
    <dgm:cxn modelId="{FA740497-5BFA-4498-ADF7-9BD4E914F649}" type="presParOf" srcId="{F1F14C69-F628-474D-9AE4-19A971EB21EE}" destId="{EB1B65CD-20FB-4F7B-B45B-12912E35B4A9}" srcOrd="0" destOrd="0" presId="urn:microsoft.com/office/officeart/2011/layout/CircleProcess"/>
    <dgm:cxn modelId="{5D69EB0B-142E-4E3C-92AD-A9927FF35BD4}" type="presParOf" srcId="{C6E251D7-4D01-4D5B-9163-AC1A2B2A3A7B}" destId="{74800753-3869-4EB8-B271-B94B2625C558}" srcOrd="14" destOrd="0" presId="urn:microsoft.com/office/officeart/2011/layout/CircleProcess"/>
    <dgm:cxn modelId="{A1D477DE-5DC2-47DB-A19C-9600235822DD}" type="presParOf" srcId="{C6E251D7-4D01-4D5B-9163-AC1A2B2A3A7B}" destId="{F76EC386-F024-439F-8F37-5CA29D0A6A6A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99CC0-2B72-4736-B9F6-AD108C879F91}" type="datetimeFigureOut">
              <a:rPr lang="id-ID" smtClean="0"/>
              <a:t>27/07/2018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2A168-B4B5-4FD9-82EF-36FE4AA6719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439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3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9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3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8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66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1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76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57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97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79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25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3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5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825500"/>
            <a:ext cx="9001462" cy="219709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6600" cap="none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ghtclub BTN" panose="020B0604040802040201" pitchFamily="34" charset="0"/>
              </a:rPr>
              <a:t>SIMDA PERENCANAAN</a:t>
            </a:r>
            <a:endParaRPr lang="id-ID" sz="6600" cap="none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ghtclub BTN" panose="020B0604040802040201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403600"/>
            <a:ext cx="10261600" cy="2844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ghtclub BTN" panose="020B0604040802040201" pitchFamily="34" charset="0"/>
              </a:rPr>
              <a:t>ANALISA STANDAR BELANJA</a:t>
            </a:r>
            <a:endParaRPr lang="id-ID" sz="4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  <a:reflection blurRad="6350" stA="55000" endA="300" endPos="45500" dir="5400000" sy="-100000" algn="bl" rotWithShape="0"/>
              </a:effectLst>
              <a:latin typeface="Nightclub BTN" panose="020B060404080204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081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94" y="5978811"/>
            <a:ext cx="6672865" cy="365125"/>
          </a:xfrm>
        </p:spPr>
        <p:txBody>
          <a:bodyPr/>
          <a:lstStyle/>
          <a:p>
            <a:r>
              <a:rPr lang="en-US"/>
              <a:t>system requirements simda perencanaan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7798" y="1015865"/>
            <a:ext cx="3073370" cy="5021276"/>
            <a:chOff x="290286" y="1001487"/>
            <a:chExt cx="2783334" cy="6212112"/>
          </a:xfrm>
        </p:grpSpPr>
        <p:grpSp>
          <p:nvGrpSpPr>
            <p:cNvPr id="6" name="Group 5"/>
            <p:cNvGrpSpPr/>
            <p:nvPr/>
          </p:nvGrpSpPr>
          <p:grpSpPr>
            <a:xfrm>
              <a:off x="290286" y="1001487"/>
              <a:ext cx="2783334" cy="6212112"/>
              <a:chOff x="290286" y="1001487"/>
              <a:chExt cx="2783334" cy="621211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290286" y="1001487"/>
                <a:ext cx="2783334" cy="621211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90286" y="1001487"/>
                <a:ext cx="2783334" cy="595084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350">
                    <a:solidFill>
                      <a:schemeClr val="bg1"/>
                    </a:solidFill>
                    <a:latin typeface="Calibri" panose="020F0502020204030204"/>
                  </a:rPr>
                  <a:t>RPJMD – RENSTRA 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91887" y="1828800"/>
              <a:ext cx="2579913" cy="4298498"/>
              <a:chOff x="391887" y="1828800"/>
              <a:chExt cx="2579913" cy="4298498"/>
            </a:xfrm>
          </p:grpSpPr>
          <p:sp>
            <p:nvSpPr>
              <p:cNvPr id="8" name="Rectangle: Rounded Corners 7"/>
              <p:cNvSpPr/>
              <p:nvPr/>
            </p:nvSpPr>
            <p:spPr>
              <a:xfrm>
                <a:off x="391887" y="1828800"/>
                <a:ext cx="1059543" cy="62411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350">
                    <a:solidFill>
                      <a:prstClr val="black"/>
                    </a:solidFill>
                    <a:latin typeface="Calibri" panose="020F0502020204030204"/>
                  </a:rPr>
                  <a:t>Ranwal</a:t>
                </a:r>
              </a:p>
              <a:p>
                <a:pPr algn="ctr" defTabSz="342900"/>
                <a:r>
                  <a:rPr lang="en-US" sz="1350">
                    <a:solidFill>
                      <a:prstClr val="black"/>
                    </a:solidFill>
                    <a:latin typeface="Calibri" panose="020F0502020204030204"/>
                  </a:rPr>
                  <a:t>RPJMD</a:t>
                </a:r>
              </a:p>
            </p:txBody>
          </p:sp>
          <p:sp>
            <p:nvSpPr>
              <p:cNvPr id="9" name="Rectangle: Rounded Corners 8"/>
              <p:cNvSpPr/>
              <p:nvPr/>
            </p:nvSpPr>
            <p:spPr>
              <a:xfrm>
                <a:off x="1807027" y="1836057"/>
                <a:ext cx="1059543" cy="62411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350">
                    <a:solidFill>
                      <a:prstClr val="black"/>
                    </a:solidFill>
                    <a:latin typeface="Calibri" panose="020F0502020204030204"/>
                  </a:rPr>
                  <a:t>Ranwal</a:t>
                </a:r>
              </a:p>
              <a:p>
                <a:pPr algn="ctr" defTabSz="342900"/>
                <a:r>
                  <a:rPr lang="en-US" sz="1350">
                    <a:solidFill>
                      <a:prstClr val="black"/>
                    </a:solidFill>
                    <a:latin typeface="Calibri" panose="020F0502020204030204"/>
                  </a:rPr>
                  <a:t>Renstra</a:t>
                </a:r>
              </a:p>
            </p:txBody>
          </p:sp>
          <p:sp>
            <p:nvSpPr>
              <p:cNvPr id="10" name="Arrow: Right 9"/>
              <p:cNvSpPr/>
              <p:nvPr/>
            </p:nvSpPr>
            <p:spPr>
              <a:xfrm>
                <a:off x="1494972" y="2032002"/>
                <a:ext cx="290287" cy="275772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Rectangle: Rounded Corners 10"/>
              <p:cNvSpPr/>
              <p:nvPr/>
            </p:nvSpPr>
            <p:spPr>
              <a:xfrm>
                <a:off x="1076325" y="2600325"/>
                <a:ext cx="1038225" cy="31432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>
                    <a:solidFill>
                      <a:prstClr val="black"/>
                    </a:solidFill>
                    <a:latin typeface="Calibri" panose="020F0502020204030204"/>
                  </a:rPr>
                  <a:t>verifikasi</a:t>
                </a: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2" name="Connector: Elbow 11"/>
              <p:cNvCxnSpPr>
                <a:stCxn id="8" idx="2"/>
                <a:endCxn id="11" idx="1"/>
              </p:cNvCxnSpPr>
              <p:nvPr/>
            </p:nvCxnSpPr>
            <p:spPr>
              <a:xfrm rot="16200000" flipH="1">
                <a:off x="846706" y="2527868"/>
                <a:ext cx="304573" cy="154666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or: Elbow 12"/>
              <p:cNvCxnSpPr>
                <a:stCxn id="9" idx="2"/>
                <a:endCxn id="11" idx="3"/>
              </p:cNvCxnSpPr>
              <p:nvPr/>
            </p:nvCxnSpPr>
            <p:spPr>
              <a:xfrm rot="5400000">
                <a:off x="2077017" y="2497706"/>
                <a:ext cx="297316" cy="222249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Rectangle: Rounded Corners 13"/>
              <p:cNvSpPr/>
              <p:nvPr/>
            </p:nvSpPr>
            <p:spPr>
              <a:xfrm>
                <a:off x="915762" y="3209925"/>
                <a:ext cx="1446438" cy="62411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200">
                    <a:solidFill>
                      <a:prstClr val="black"/>
                    </a:solidFill>
                    <a:latin typeface="Calibri" panose="020F0502020204030204"/>
                  </a:rPr>
                  <a:t>musrenbang</a:t>
                </a:r>
              </a:p>
              <a:p>
                <a:pPr algn="ctr" defTabSz="342900"/>
                <a:r>
                  <a:rPr lang="en-US" sz="1200">
                    <a:solidFill>
                      <a:prstClr val="black"/>
                    </a:solidFill>
                    <a:latin typeface="Calibri" panose="020F0502020204030204"/>
                  </a:rPr>
                  <a:t>RPJMD</a:t>
                </a:r>
              </a:p>
            </p:txBody>
          </p:sp>
          <p:sp>
            <p:nvSpPr>
              <p:cNvPr id="15" name="Arrow: Down 14"/>
              <p:cNvSpPr/>
              <p:nvPr/>
            </p:nvSpPr>
            <p:spPr>
              <a:xfrm>
                <a:off x="1494972" y="2952750"/>
                <a:ext cx="290287" cy="247650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9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6" name="Rectangle: Rounded Corners 15"/>
              <p:cNvSpPr/>
              <p:nvPr/>
            </p:nvSpPr>
            <p:spPr>
              <a:xfrm>
                <a:off x="391887" y="4122058"/>
                <a:ext cx="1059543" cy="62411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00">
                    <a:solidFill>
                      <a:prstClr val="black"/>
                    </a:solidFill>
                    <a:latin typeface="Calibri" panose="020F0502020204030204"/>
                  </a:rPr>
                  <a:t>Rancangan</a:t>
                </a:r>
              </a:p>
              <a:p>
                <a:pPr algn="ctr" defTabSz="342900"/>
                <a:r>
                  <a:rPr lang="en-US" sz="1000">
                    <a:solidFill>
                      <a:prstClr val="black"/>
                    </a:solidFill>
                    <a:latin typeface="Calibri" panose="020F0502020204030204"/>
                  </a:rPr>
                  <a:t>RPJMD</a:t>
                </a:r>
              </a:p>
            </p:txBody>
          </p:sp>
          <p:sp>
            <p:nvSpPr>
              <p:cNvPr id="17" name="Rectangle: Rounded Corners 16"/>
              <p:cNvSpPr/>
              <p:nvPr/>
            </p:nvSpPr>
            <p:spPr>
              <a:xfrm>
                <a:off x="1745797" y="4129316"/>
                <a:ext cx="1226003" cy="624115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00">
                    <a:solidFill>
                      <a:prstClr val="black"/>
                    </a:solidFill>
                    <a:latin typeface="Calibri" panose="020F0502020204030204"/>
                  </a:rPr>
                  <a:t>Penyesuaian</a:t>
                </a:r>
              </a:p>
              <a:p>
                <a:pPr algn="ctr" defTabSz="342900"/>
                <a:r>
                  <a:rPr lang="en-US" sz="1000">
                    <a:solidFill>
                      <a:prstClr val="black"/>
                    </a:solidFill>
                    <a:latin typeface="Calibri" panose="020F0502020204030204"/>
                  </a:rPr>
                  <a:t>Renstra</a:t>
                </a:r>
              </a:p>
            </p:txBody>
          </p:sp>
          <p:sp>
            <p:nvSpPr>
              <p:cNvPr id="18" name="Arrow: Down 17"/>
              <p:cNvSpPr/>
              <p:nvPr/>
            </p:nvSpPr>
            <p:spPr>
              <a:xfrm>
                <a:off x="931181" y="3874408"/>
                <a:ext cx="290287" cy="247650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9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Arrow: Right 18"/>
              <p:cNvSpPr/>
              <p:nvPr/>
            </p:nvSpPr>
            <p:spPr>
              <a:xfrm>
                <a:off x="1494972" y="4286476"/>
                <a:ext cx="290287" cy="275772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429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Rectangle: Rounded Corners 19"/>
              <p:cNvSpPr/>
              <p:nvPr/>
            </p:nvSpPr>
            <p:spPr>
              <a:xfrm>
                <a:off x="1104900" y="4893583"/>
                <a:ext cx="1038225" cy="314325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>
                    <a:solidFill>
                      <a:prstClr val="black"/>
                    </a:solidFill>
                    <a:latin typeface="Calibri" panose="020F0502020204030204"/>
                  </a:rPr>
                  <a:t>verifikasi</a:t>
                </a: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21" name="Connector: Elbow 20"/>
              <p:cNvCxnSpPr>
                <a:cxnSpLocks/>
                <a:stCxn id="17" idx="2"/>
                <a:endCxn id="20" idx="3"/>
              </p:cNvCxnSpPr>
              <p:nvPr/>
            </p:nvCxnSpPr>
            <p:spPr>
              <a:xfrm rot="5400000">
                <a:off x="2102305" y="4794252"/>
                <a:ext cx="297316" cy="215673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or: Elbow 21"/>
              <p:cNvCxnSpPr>
                <a:cxnSpLocks/>
                <a:stCxn id="16" idx="2"/>
                <a:endCxn id="20" idx="1"/>
              </p:cNvCxnSpPr>
              <p:nvPr/>
            </p:nvCxnSpPr>
            <p:spPr>
              <a:xfrm rot="16200000" flipH="1">
                <a:off x="860993" y="4806838"/>
                <a:ext cx="304573" cy="183241"/>
              </a:xfrm>
              <a:prstGeom prst="bentConnector2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Rectangle: Rounded Corners 22"/>
              <p:cNvSpPr/>
              <p:nvPr/>
            </p:nvSpPr>
            <p:spPr>
              <a:xfrm>
                <a:off x="858612" y="5503183"/>
                <a:ext cx="1560738" cy="62411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342900"/>
                <a:r>
                  <a:rPr lang="en-US" sz="1050">
                    <a:solidFill>
                      <a:prstClr val="black"/>
                    </a:solidFill>
                    <a:latin typeface="Calibri" panose="020F0502020204030204"/>
                  </a:rPr>
                  <a:t>Rancangan Akhir</a:t>
                </a:r>
              </a:p>
              <a:p>
                <a:pPr algn="ctr" defTabSz="342900"/>
                <a:r>
                  <a:rPr lang="en-US" sz="1050">
                    <a:solidFill>
                      <a:prstClr val="black"/>
                    </a:solidFill>
                    <a:latin typeface="Calibri" panose="020F0502020204030204"/>
                  </a:rPr>
                  <a:t>RPJMD + Renstra</a:t>
                </a:r>
              </a:p>
            </p:txBody>
          </p:sp>
          <p:sp>
            <p:nvSpPr>
              <p:cNvPr id="24" name="Arrow: Down 23"/>
              <p:cNvSpPr/>
              <p:nvPr/>
            </p:nvSpPr>
            <p:spPr>
              <a:xfrm>
                <a:off x="1504497" y="5257800"/>
                <a:ext cx="290287" cy="247650"/>
              </a:xfrm>
              <a:prstGeom prst="down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342900"/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3783563" y="861766"/>
            <a:ext cx="4866465" cy="5482170"/>
            <a:chOff x="5938189" y="210462"/>
            <a:chExt cx="5600668" cy="6511920"/>
          </a:xfrm>
        </p:grpSpPr>
        <p:sp>
          <p:nvSpPr>
            <p:cNvPr id="28" name="Rectangle 27"/>
            <p:cNvSpPr/>
            <p:nvPr/>
          </p:nvSpPr>
          <p:spPr>
            <a:xfrm>
              <a:off x="5938191" y="210462"/>
              <a:ext cx="5600666" cy="65119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38189" y="210462"/>
              <a:ext cx="5600667" cy="59508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350">
                  <a:solidFill>
                    <a:prstClr val="white"/>
                  </a:solidFill>
                  <a:latin typeface="Calibri" panose="020F0502020204030204"/>
                </a:rPr>
                <a:t>RKPD – RENJA </a:t>
              </a: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6035483" y="1192574"/>
              <a:ext cx="993913" cy="5664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Ranwal RKPD</a:t>
              </a:r>
            </a:p>
          </p:txBody>
        </p:sp>
        <p:sp>
          <p:nvSpPr>
            <p:cNvPr id="31" name="Arrow: Down 30"/>
            <p:cNvSpPr/>
            <p:nvPr/>
          </p:nvSpPr>
          <p:spPr>
            <a:xfrm>
              <a:off x="7755166" y="1706340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" name="Rectangle: Rounded Corners 31"/>
            <p:cNvSpPr/>
            <p:nvPr/>
          </p:nvSpPr>
          <p:spPr>
            <a:xfrm>
              <a:off x="7345617" y="1205632"/>
              <a:ext cx="1148482" cy="56643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Ranwal Renja</a:t>
              </a:r>
            </a:p>
          </p:txBody>
        </p:sp>
        <p:cxnSp>
          <p:nvCxnSpPr>
            <p:cNvPr id="33" name="Connector: Elbow 32"/>
            <p:cNvCxnSpPr>
              <a:cxnSpLocks/>
              <a:stCxn id="32" idx="3"/>
              <a:endCxn id="36" idx="0"/>
            </p:cNvCxnSpPr>
            <p:nvPr/>
          </p:nvCxnSpPr>
          <p:spPr>
            <a:xfrm>
              <a:off x="8494099" y="1488851"/>
              <a:ext cx="2290871" cy="468260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Arrow: Right 33"/>
            <p:cNvSpPr/>
            <p:nvPr/>
          </p:nvSpPr>
          <p:spPr>
            <a:xfrm>
              <a:off x="7046928" y="1332749"/>
              <a:ext cx="290287" cy="27577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Rectangle: Rounded Corners 34"/>
            <p:cNvSpPr/>
            <p:nvPr/>
          </p:nvSpPr>
          <p:spPr>
            <a:xfrm>
              <a:off x="7357337" y="1952422"/>
              <a:ext cx="1148482" cy="56643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Forum SKPD</a:t>
              </a:r>
            </a:p>
          </p:txBody>
        </p:sp>
        <p:sp>
          <p:nvSpPr>
            <p:cNvPr id="36" name="Rectangle: Rounded Corners 35"/>
            <p:cNvSpPr/>
            <p:nvPr/>
          </p:nvSpPr>
          <p:spPr>
            <a:xfrm>
              <a:off x="10210729" y="1957111"/>
              <a:ext cx="1148482" cy="56643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Musrenbang Desa</a:t>
              </a:r>
            </a:p>
          </p:txBody>
        </p:sp>
        <p:sp>
          <p:nvSpPr>
            <p:cNvPr id="37" name="Rectangle: Rounded Corners 36"/>
            <p:cNvSpPr/>
            <p:nvPr/>
          </p:nvSpPr>
          <p:spPr>
            <a:xfrm>
              <a:off x="8787545" y="1947730"/>
              <a:ext cx="1148482" cy="56643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Musrenbang Kecamatan</a:t>
              </a:r>
            </a:p>
          </p:txBody>
        </p:sp>
        <p:sp>
          <p:nvSpPr>
            <p:cNvPr id="38" name="Arrow: Right 37"/>
            <p:cNvSpPr/>
            <p:nvPr/>
          </p:nvSpPr>
          <p:spPr>
            <a:xfrm flipH="1">
              <a:off x="9921420" y="2086573"/>
              <a:ext cx="290287" cy="27577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Arrow: Right 38"/>
            <p:cNvSpPr/>
            <p:nvPr/>
          </p:nvSpPr>
          <p:spPr>
            <a:xfrm flipH="1">
              <a:off x="8484183" y="2077192"/>
              <a:ext cx="290287" cy="27577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Rectangle: Rounded Corners 39"/>
            <p:cNvSpPr/>
            <p:nvPr/>
          </p:nvSpPr>
          <p:spPr>
            <a:xfrm>
              <a:off x="7362023" y="2695668"/>
              <a:ext cx="1148482" cy="56643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Rancangan Renja</a:t>
              </a:r>
            </a:p>
          </p:txBody>
        </p:sp>
        <p:sp>
          <p:nvSpPr>
            <p:cNvPr id="41" name="Rectangle: Rounded Corners 40"/>
            <p:cNvSpPr/>
            <p:nvPr/>
          </p:nvSpPr>
          <p:spPr>
            <a:xfrm>
              <a:off x="6716941" y="3424014"/>
              <a:ext cx="1038225" cy="3143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050">
                  <a:solidFill>
                    <a:prstClr val="black"/>
                  </a:solidFill>
                  <a:latin typeface="Calibri" panose="020F0502020204030204"/>
                </a:rPr>
                <a:t>verifikasi</a:t>
              </a: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Arrow: Down 41"/>
            <p:cNvSpPr/>
            <p:nvPr/>
          </p:nvSpPr>
          <p:spPr>
            <a:xfrm>
              <a:off x="7773920" y="2484754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43" name="Connector: Elbow 42"/>
            <p:cNvCxnSpPr>
              <a:cxnSpLocks/>
              <a:stCxn id="40" idx="2"/>
              <a:endCxn id="41" idx="3"/>
            </p:cNvCxnSpPr>
            <p:nvPr/>
          </p:nvCxnSpPr>
          <p:spPr>
            <a:xfrm rot="5400000">
              <a:off x="7686180" y="3331092"/>
              <a:ext cx="319071" cy="181098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or: Elbow 43"/>
            <p:cNvCxnSpPr>
              <a:cxnSpLocks/>
              <a:stCxn id="30" idx="2"/>
              <a:endCxn id="41" idx="1"/>
            </p:cNvCxnSpPr>
            <p:nvPr/>
          </p:nvCxnSpPr>
          <p:spPr>
            <a:xfrm rot="16200000" flipH="1">
              <a:off x="5713608" y="2577843"/>
              <a:ext cx="1822165" cy="184501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: Rounded Corners 44"/>
            <p:cNvSpPr/>
            <p:nvPr/>
          </p:nvSpPr>
          <p:spPr>
            <a:xfrm>
              <a:off x="6621345" y="3967322"/>
              <a:ext cx="993913" cy="5664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Rancangan RKPD</a:t>
              </a:r>
            </a:p>
          </p:txBody>
        </p:sp>
        <p:sp>
          <p:nvSpPr>
            <p:cNvPr id="46" name="Arrow: Down 45"/>
            <p:cNvSpPr/>
            <p:nvPr/>
          </p:nvSpPr>
          <p:spPr>
            <a:xfrm>
              <a:off x="6995009" y="3765556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Rectangle: Rounded Corners 46"/>
            <p:cNvSpPr/>
            <p:nvPr/>
          </p:nvSpPr>
          <p:spPr>
            <a:xfrm>
              <a:off x="7956249" y="4362418"/>
              <a:ext cx="1148482" cy="56643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Musrenbang RKPD</a:t>
              </a:r>
            </a:p>
          </p:txBody>
        </p:sp>
        <p:sp>
          <p:nvSpPr>
            <p:cNvPr id="48" name="Arrow: Right 47"/>
            <p:cNvSpPr/>
            <p:nvPr/>
          </p:nvSpPr>
          <p:spPr>
            <a:xfrm>
              <a:off x="7641291" y="5171832"/>
              <a:ext cx="290287" cy="27577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Rectangle: Rounded Corners 48"/>
            <p:cNvSpPr/>
            <p:nvPr/>
          </p:nvSpPr>
          <p:spPr>
            <a:xfrm>
              <a:off x="6619997" y="5000338"/>
              <a:ext cx="993913" cy="5664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Rancangan Akhir RKPD</a:t>
              </a:r>
            </a:p>
          </p:txBody>
        </p:sp>
        <p:cxnSp>
          <p:nvCxnSpPr>
            <p:cNvPr id="50" name="Connector: Elbow 49"/>
            <p:cNvCxnSpPr>
              <a:cxnSpLocks/>
              <a:stCxn id="45" idx="3"/>
              <a:endCxn id="47" idx="0"/>
            </p:cNvCxnSpPr>
            <p:nvPr/>
          </p:nvCxnSpPr>
          <p:spPr>
            <a:xfrm>
              <a:off x="7615258" y="4250541"/>
              <a:ext cx="915232" cy="111877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or: Elbow 50"/>
            <p:cNvCxnSpPr>
              <a:cxnSpLocks/>
              <a:stCxn id="47" idx="1"/>
              <a:endCxn id="49" idx="0"/>
            </p:cNvCxnSpPr>
            <p:nvPr/>
          </p:nvCxnSpPr>
          <p:spPr>
            <a:xfrm rot="10800000" flipV="1">
              <a:off x="7116955" y="4645636"/>
              <a:ext cx="839295" cy="354701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: Rounded Corners 51"/>
            <p:cNvSpPr/>
            <p:nvPr/>
          </p:nvSpPr>
          <p:spPr>
            <a:xfrm>
              <a:off x="7931578" y="5010990"/>
              <a:ext cx="1148482" cy="56643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Penyesuaian Renja</a:t>
              </a:r>
            </a:p>
          </p:txBody>
        </p:sp>
        <p:sp>
          <p:nvSpPr>
            <p:cNvPr id="53" name="Rectangle: Rounded Corners 52"/>
            <p:cNvSpPr/>
            <p:nvPr/>
          </p:nvSpPr>
          <p:spPr>
            <a:xfrm>
              <a:off x="7295815" y="5709750"/>
              <a:ext cx="1038225" cy="31432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050">
                  <a:solidFill>
                    <a:prstClr val="black"/>
                  </a:solidFill>
                  <a:latin typeface="Calibri" panose="020F0502020204030204"/>
                </a:rPr>
                <a:t>verifikasi</a:t>
              </a: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54" name="Connector: Elbow 53"/>
            <p:cNvCxnSpPr>
              <a:cxnSpLocks/>
              <a:stCxn id="52" idx="2"/>
              <a:endCxn id="53" idx="3"/>
            </p:cNvCxnSpPr>
            <p:nvPr/>
          </p:nvCxnSpPr>
          <p:spPr>
            <a:xfrm rot="5400000">
              <a:off x="8275188" y="5636281"/>
              <a:ext cx="289485" cy="171779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or: Elbow 54"/>
            <p:cNvCxnSpPr>
              <a:cxnSpLocks/>
              <a:stCxn id="49" idx="2"/>
              <a:endCxn id="53" idx="1"/>
            </p:cNvCxnSpPr>
            <p:nvPr/>
          </p:nvCxnSpPr>
          <p:spPr>
            <a:xfrm rot="16200000" flipH="1">
              <a:off x="7056316" y="5627413"/>
              <a:ext cx="300137" cy="178861"/>
            </a:xfrm>
            <a:prstGeom prst="bentConnector2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: Rounded Corners 55"/>
            <p:cNvSpPr/>
            <p:nvPr/>
          </p:nvSpPr>
          <p:spPr>
            <a:xfrm>
              <a:off x="8612394" y="5866912"/>
              <a:ext cx="993913" cy="61817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RKPD</a:t>
              </a:r>
            </a:p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Renja</a:t>
              </a:r>
            </a:p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PPA</a:t>
              </a:r>
            </a:p>
          </p:txBody>
        </p:sp>
        <p:sp>
          <p:nvSpPr>
            <p:cNvPr id="57" name="Arrow: Bent 56"/>
            <p:cNvSpPr/>
            <p:nvPr/>
          </p:nvSpPr>
          <p:spPr>
            <a:xfrm flipV="1">
              <a:off x="7841360" y="6022132"/>
              <a:ext cx="714039" cy="335829"/>
            </a:xfrm>
            <a:prstGeom prst="bentArrow">
              <a:avLst>
                <a:gd name="adj1" fmla="val 35979"/>
                <a:gd name="adj2" fmla="val 29392"/>
                <a:gd name="adj3" fmla="val 33783"/>
                <a:gd name="adj4" fmla="val 4375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Rectangle: Rounded Corners 57"/>
            <p:cNvSpPr/>
            <p:nvPr/>
          </p:nvSpPr>
          <p:spPr>
            <a:xfrm>
              <a:off x="9849316" y="5881088"/>
              <a:ext cx="1059690" cy="618177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white"/>
                  </a:solidFill>
                  <a:latin typeface="Calibri" panose="020F0502020204030204"/>
                </a:rPr>
                <a:t>Penyesuaian PPA</a:t>
              </a:r>
            </a:p>
          </p:txBody>
        </p:sp>
        <p:sp>
          <p:nvSpPr>
            <p:cNvPr id="59" name="Arrow: Right 58"/>
            <p:cNvSpPr/>
            <p:nvPr/>
          </p:nvSpPr>
          <p:spPr>
            <a:xfrm>
              <a:off x="9596478" y="6052160"/>
              <a:ext cx="290287" cy="27577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cxnSp>
        <p:nvCxnSpPr>
          <p:cNvPr id="60" name="Connector: Elbow 59"/>
          <p:cNvCxnSpPr>
            <a:cxnSpLocks/>
            <a:stCxn id="69" idx="1"/>
            <a:endCxn id="36" idx="2"/>
          </p:cNvCxnSpPr>
          <p:nvPr/>
        </p:nvCxnSpPr>
        <p:spPr>
          <a:xfrm rot="10800000">
            <a:off x="7994971" y="2809077"/>
            <a:ext cx="749587" cy="717426"/>
          </a:xfrm>
          <a:prstGeom prst="bentConnector2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Connector: Elbow 60"/>
          <p:cNvCxnSpPr>
            <a:cxnSpLocks/>
            <a:stCxn id="69" idx="1"/>
            <a:endCxn id="32" idx="0"/>
          </p:cNvCxnSpPr>
          <p:nvPr/>
        </p:nvCxnSpPr>
        <p:spPr>
          <a:xfrm rot="10800000">
            <a:off x="5505451" y="1699567"/>
            <a:ext cx="3239106" cy="1826936"/>
          </a:xfrm>
          <a:prstGeom prst="bentConnector4">
            <a:avLst>
              <a:gd name="adj1" fmla="val 42298"/>
              <a:gd name="adj2" fmla="val 112513"/>
            </a:avLst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Connector: Elbow 61"/>
          <p:cNvCxnSpPr>
            <a:cxnSpLocks/>
            <a:stCxn id="25" idx="3"/>
            <a:endCxn id="30" idx="0"/>
          </p:cNvCxnSpPr>
          <p:nvPr/>
        </p:nvCxnSpPr>
        <p:spPr>
          <a:xfrm flipV="1">
            <a:off x="3701168" y="1688574"/>
            <a:ext cx="598745" cy="1837929"/>
          </a:xfrm>
          <a:prstGeom prst="bentConnector4">
            <a:avLst>
              <a:gd name="adj1" fmla="val 13940"/>
              <a:gd name="adj2" fmla="val 149039"/>
            </a:avLst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Connector: Elbow 62"/>
          <p:cNvCxnSpPr>
            <a:cxnSpLocks/>
            <a:stCxn id="25" idx="3"/>
            <a:endCxn id="32" idx="0"/>
          </p:cNvCxnSpPr>
          <p:nvPr/>
        </p:nvCxnSpPr>
        <p:spPr>
          <a:xfrm flipV="1">
            <a:off x="3701168" y="1699567"/>
            <a:ext cx="1804283" cy="1826936"/>
          </a:xfrm>
          <a:prstGeom prst="bentConnector4">
            <a:avLst>
              <a:gd name="adj1" fmla="val 36173"/>
              <a:gd name="adj2" fmla="val 149936"/>
            </a:avLst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583806" y="1408519"/>
            <a:ext cx="483074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788">
                <a:solidFill>
                  <a:prstClr val="black"/>
                </a:solidFill>
                <a:latin typeface="Calibri" panose="020F0502020204030204"/>
              </a:rPr>
              <a:t>RPJMD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54222" y="1407559"/>
            <a:ext cx="49885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en-US" sz="788">
                <a:solidFill>
                  <a:prstClr val="black"/>
                </a:solidFill>
                <a:latin typeface="Calibri" panose="020F0502020204030204"/>
              </a:rPr>
              <a:t>Renstra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12415" y="3026002"/>
            <a:ext cx="537327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788">
                <a:solidFill>
                  <a:prstClr val="black"/>
                </a:solidFill>
                <a:latin typeface="Calibri" panose="020F0502020204030204"/>
              </a:rPr>
              <a:t>ASB/SSH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373397" y="3036568"/>
            <a:ext cx="343364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342900"/>
            <a:r>
              <a:rPr lang="en-US" sz="788">
                <a:solidFill>
                  <a:prstClr val="black"/>
                </a:solidFill>
                <a:latin typeface="Calibri" panose="020F0502020204030204"/>
              </a:rPr>
              <a:t>ASB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8744557" y="1015864"/>
            <a:ext cx="3088051" cy="5021277"/>
            <a:chOff x="9139706" y="348347"/>
            <a:chExt cx="2902352" cy="6212112"/>
          </a:xfrm>
        </p:grpSpPr>
        <p:sp>
          <p:nvSpPr>
            <p:cNvPr id="69" name="Rectangle 68"/>
            <p:cNvSpPr/>
            <p:nvPr/>
          </p:nvSpPr>
          <p:spPr>
            <a:xfrm>
              <a:off x="9139706" y="348347"/>
              <a:ext cx="2902352" cy="62121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143512" y="364814"/>
              <a:ext cx="2898331" cy="59508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en-US" sz="1350">
                  <a:solidFill>
                    <a:prstClr val="white"/>
                  </a:solidFill>
                  <a:latin typeface="Calibri" panose="020F0502020204030204"/>
                </a:rPr>
                <a:t>SSH – ASB </a:t>
              </a:r>
            </a:p>
          </p:txBody>
        </p:sp>
        <p:sp>
          <p:nvSpPr>
            <p:cNvPr id="71" name="Rectangle: Rounded Corners 70"/>
            <p:cNvSpPr/>
            <p:nvPr/>
          </p:nvSpPr>
          <p:spPr>
            <a:xfrm>
              <a:off x="9340214" y="1995971"/>
              <a:ext cx="993913" cy="5664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Golongan</a:t>
              </a:r>
            </a:p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SSH</a:t>
              </a:r>
            </a:p>
          </p:txBody>
        </p:sp>
        <p:sp>
          <p:nvSpPr>
            <p:cNvPr id="72" name="Rectangle: Rounded Corners 71"/>
            <p:cNvSpPr/>
            <p:nvPr/>
          </p:nvSpPr>
          <p:spPr>
            <a:xfrm>
              <a:off x="9341539" y="2744718"/>
              <a:ext cx="993913" cy="5664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Kelompok</a:t>
              </a:r>
            </a:p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SSH</a:t>
              </a:r>
            </a:p>
          </p:txBody>
        </p:sp>
        <p:sp>
          <p:nvSpPr>
            <p:cNvPr id="73" name="Rectangle: Rounded Corners 72"/>
            <p:cNvSpPr/>
            <p:nvPr/>
          </p:nvSpPr>
          <p:spPr>
            <a:xfrm>
              <a:off x="9367255" y="4306014"/>
              <a:ext cx="993912" cy="5664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Tarif</a:t>
              </a:r>
            </a:p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SSH</a:t>
              </a:r>
            </a:p>
          </p:txBody>
        </p:sp>
        <p:sp>
          <p:nvSpPr>
            <p:cNvPr id="74" name="Rectangle: Rounded Corners 73"/>
            <p:cNvSpPr/>
            <p:nvPr/>
          </p:nvSpPr>
          <p:spPr>
            <a:xfrm>
              <a:off x="10226972" y="5380023"/>
              <a:ext cx="870216" cy="5664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Rekening</a:t>
              </a:r>
            </a:p>
          </p:txBody>
        </p:sp>
        <p:sp>
          <p:nvSpPr>
            <p:cNvPr id="75" name="Rectangle: Rounded Corners 74"/>
            <p:cNvSpPr/>
            <p:nvPr/>
          </p:nvSpPr>
          <p:spPr>
            <a:xfrm>
              <a:off x="9342864" y="3517321"/>
              <a:ext cx="993913" cy="5664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Sub Kelompok</a:t>
              </a:r>
            </a:p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SSH</a:t>
              </a:r>
            </a:p>
          </p:txBody>
        </p:sp>
        <p:sp>
          <p:nvSpPr>
            <p:cNvPr id="76" name="Arrow: Down 75"/>
            <p:cNvSpPr/>
            <p:nvPr/>
          </p:nvSpPr>
          <p:spPr>
            <a:xfrm>
              <a:off x="9689213" y="2513836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7" name="Arrow: Down 76"/>
            <p:cNvSpPr/>
            <p:nvPr/>
          </p:nvSpPr>
          <p:spPr>
            <a:xfrm>
              <a:off x="9690538" y="3310290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8" name="Arrow: Down 77"/>
            <p:cNvSpPr/>
            <p:nvPr/>
          </p:nvSpPr>
          <p:spPr>
            <a:xfrm>
              <a:off x="9734442" y="4059035"/>
              <a:ext cx="262247" cy="304661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9" name="Rectangle: Rounded Corners 78"/>
            <p:cNvSpPr/>
            <p:nvPr/>
          </p:nvSpPr>
          <p:spPr>
            <a:xfrm>
              <a:off x="10649020" y="1196669"/>
              <a:ext cx="1148482" cy="56643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Kegiatan (RENSTRA)</a:t>
              </a:r>
            </a:p>
          </p:txBody>
        </p:sp>
        <p:sp>
          <p:nvSpPr>
            <p:cNvPr id="80" name="Rectangle: Rounded Corners 79"/>
            <p:cNvSpPr/>
            <p:nvPr/>
          </p:nvSpPr>
          <p:spPr>
            <a:xfrm>
              <a:off x="10640311" y="1999843"/>
              <a:ext cx="1157191" cy="56643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Aktivitas/</a:t>
              </a:r>
            </a:p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Sub Kegiatan</a:t>
              </a:r>
            </a:p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ASB</a:t>
              </a:r>
            </a:p>
          </p:txBody>
        </p:sp>
        <p:sp>
          <p:nvSpPr>
            <p:cNvPr id="81" name="Rectangle: Rounded Corners 80"/>
            <p:cNvSpPr/>
            <p:nvPr/>
          </p:nvSpPr>
          <p:spPr>
            <a:xfrm>
              <a:off x="10640311" y="2743852"/>
              <a:ext cx="1148482" cy="56643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Komponen</a:t>
              </a:r>
            </a:p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ASB</a:t>
              </a:r>
            </a:p>
          </p:txBody>
        </p:sp>
        <p:sp>
          <p:nvSpPr>
            <p:cNvPr id="82" name="Rectangle: Rounded Corners 81"/>
            <p:cNvSpPr/>
            <p:nvPr/>
          </p:nvSpPr>
          <p:spPr>
            <a:xfrm>
              <a:off x="10662080" y="3514561"/>
              <a:ext cx="1148482" cy="566438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Komponen Rinci ASB</a:t>
              </a:r>
            </a:p>
          </p:txBody>
        </p:sp>
        <p:cxnSp>
          <p:nvCxnSpPr>
            <p:cNvPr id="83" name="Connector: Elbow 82"/>
            <p:cNvCxnSpPr>
              <a:cxnSpLocks/>
              <a:stCxn id="73" idx="2"/>
              <a:endCxn id="82" idx="2"/>
            </p:cNvCxnSpPr>
            <p:nvPr/>
          </p:nvCxnSpPr>
          <p:spPr>
            <a:xfrm rot="5400000" flipH="1" flipV="1">
              <a:off x="10154539" y="3790671"/>
              <a:ext cx="791453" cy="1372110"/>
            </a:xfrm>
            <a:prstGeom prst="bentConnector3">
              <a:avLst>
                <a:gd name="adj1" fmla="val -28884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Arrow: Down 83"/>
            <p:cNvSpPr/>
            <p:nvPr/>
          </p:nvSpPr>
          <p:spPr>
            <a:xfrm>
              <a:off x="11094561" y="3302910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Arrow: Down 84"/>
            <p:cNvSpPr/>
            <p:nvPr/>
          </p:nvSpPr>
          <p:spPr>
            <a:xfrm>
              <a:off x="10874289" y="1764421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Arrow: Down 85"/>
            <p:cNvSpPr/>
            <p:nvPr/>
          </p:nvSpPr>
          <p:spPr>
            <a:xfrm flipV="1">
              <a:off x="11209572" y="1751352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Arrow: Down 86"/>
            <p:cNvSpPr/>
            <p:nvPr/>
          </p:nvSpPr>
          <p:spPr>
            <a:xfrm>
              <a:off x="10874289" y="2535398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Arrow: Down 87"/>
            <p:cNvSpPr/>
            <p:nvPr/>
          </p:nvSpPr>
          <p:spPr>
            <a:xfrm flipV="1">
              <a:off x="11209572" y="2522329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Rectangle: Rounded Corners 88"/>
            <p:cNvSpPr/>
            <p:nvPr/>
          </p:nvSpPr>
          <p:spPr>
            <a:xfrm>
              <a:off x="9367254" y="1285592"/>
              <a:ext cx="993913" cy="56643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Zona</a:t>
              </a:r>
            </a:p>
            <a:p>
              <a:pPr algn="ctr" defTabSz="342900"/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SSH</a:t>
              </a:r>
            </a:p>
          </p:txBody>
        </p:sp>
        <p:sp>
          <p:nvSpPr>
            <p:cNvPr id="90" name="Arrow: Down 89"/>
            <p:cNvSpPr/>
            <p:nvPr/>
          </p:nvSpPr>
          <p:spPr>
            <a:xfrm>
              <a:off x="9716253" y="1803457"/>
              <a:ext cx="290287" cy="24765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/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91" name="Connector: Elbow 90"/>
            <p:cNvCxnSpPr>
              <a:cxnSpLocks/>
              <a:stCxn id="73" idx="1"/>
              <a:endCxn id="74" idx="1"/>
            </p:cNvCxnSpPr>
            <p:nvPr/>
          </p:nvCxnSpPr>
          <p:spPr>
            <a:xfrm rot="10800000" flipH="1" flipV="1">
              <a:off x="9367254" y="4589232"/>
              <a:ext cx="859717" cy="1074009"/>
            </a:xfrm>
            <a:prstGeom prst="bentConnector3">
              <a:avLst>
                <a:gd name="adj1" fmla="val -1629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nector: Elbow 91"/>
            <p:cNvCxnSpPr>
              <a:cxnSpLocks/>
              <a:stCxn id="81" idx="3"/>
              <a:endCxn id="74" idx="3"/>
            </p:cNvCxnSpPr>
            <p:nvPr/>
          </p:nvCxnSpPr>
          <p:spPr>
            <a:xfrm flipH="1">
              <a:off x="11097188" y="3027071"/>
              <a:ext cx="691605" cy="2636171"/>
            </a:xfrm>
            <a:prstGeom prst="bentConnector3">
              <a:avLst>
                <a:gd name="adj1" fmla="val -22392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4329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528549"/>
            <a:ext cx="10700451" cy="477671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id-ID" sz="2400" dirty="0">
                <a:effectLst/>
              </a:rPr>
              <a:t>P</a:t>
            </a:r>
            <a:r>
              <a:rPr lang="en-US" sz="2400" dirty="0" err="1">
                <a:effectLst/>
              </a:rPr>
              <a:t>enentuan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anggaran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berdasarkan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tolok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ukur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kinerja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jelas</a:t>
            </a:r>
            <a:endParaRPr lang="en-US" sz="2400" b="1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id-ID" sz="2400" dirty="0">
                <a:effectLst/>
              </a:rPr>
              <a:t>Dasar kewajaran beban kerja dan biaya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suatu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kegiatan</a:t>
            </a:r>
            <a:r>
              <a:rPr lang="en-US" sz="2400" dirty="0">
                <a:effectLst/>
              </a:rPr>
              <a:t>/</a:t>
            </a:r>
            <a:r>
              <a:rPr lang="en-US" sz="2400" dirty="0" err="1">
                <a:effectLst/>
              </a:rPr>
              <a:t>aktifitas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OPD</a:t>
            </a:r>
            <a:endParaRPr lang="en-US" sz="2400" b="1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 err="1">
                <a:effectLst/>
              </a:rPr>
              <a:t>Meningkatkan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efisiensi</a:t>
            </a:r>
            <a:r>
              <a:rPr lang="en-US" sz="2400" dirty="0">
                <a:effectLst/>
              </a:rPr>
              <a:t> dan </a:t>
            </a:r>
            <a:r>
              <a:rPr lang="en-US" sz="2400" dirty="0" err="1">
                <a:effectLst/>
              </a:rPr>
              <a:t>efektifitas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dalam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pengelolaan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keuangan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daerah</a:t>
            </a:r>
            <a:r>
              <a:rPr lang="en-US" sz="2400" dirty="0">
                <a:effectLst/>
              </a:rPr>
              <a:t> </a:t>
            </a:r>
            <a:r>
              <a:rPr lang="id-ID" sz="2400" dirty="0">
                <a:effectLst/>
              </a:rPr>
              <a:t>belanja daerah yang dihubungkan dengan </a:t>
            </a:r>
            <a:r>
              <a:rPr lang="id-ID" sz="2400" dirty="0" err="1">
                <a:effectLst/>
              </a:rPr>
              <a:t>output</a:t>
            </a:r>
            <a:r>
              <a:rPr lang="id-ID" sz="2400" dirty="0">
                <a:effectLst/>
              </a:rPr>
              <a:t> kegiatan</a:t>
            </a:r>
          </a:p>
          <a:p>
            <a:pPr lvl="0">
              <a:buFont typeface="Wingdings" pitchFamily="2" charset="2"/>
              <a:buChar char="Ø"/>
            </a:pPr>
            <a:r>
              <a:rPr lang="en-US" sz="2400" dirty="0" err="1">
                <a:effectLst/>
              </a:rPr>
              <a:t>Meminimalisir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terjadinya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pengeluaran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kurang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jelas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mengakibatkan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inefisiensi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anggaran</a:t>
            </a:r>
            <a:endParaRPr lang="id-ID" sz="2400" dirty="0">
              <a:effectLst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400" dirty="0" err="1">
                <a:effectLst/>
              </a:rPr>
              <a:t>Alat</a:t>
            </a:r>
            <a:r>
              <a:rPr lang="en-US" sz="2400" dirty="0">
                <a:effectLst/>
              </a:rPr>
              <a:t> </a:t>
            </a:r>
            <a:r>
              <a:rPr lang="id-ID" sz="2400" dirty="0">
                <a:effectLst/>
              </a:rPr>
              <a:t>evaluasi bagi Tim Anggaran Pemerintah Daerah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dalam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melakukan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reviu</a:t>
            </a:r>
            <a:r>
              <a:rPr lang="en-US" sz="2400" dirty="0">
                <a:effectLst/>
              </a:rPr>
              <a:t> RKPD, KUA/PPAS dan RKA</a:t>
            </a:r>
            <a:endParaRPr lang="id-ID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18364" y="376734"/>
            <a:ext cx="7273679" cy="6965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b="1" dirty="0"/>
              <a:t>T</a:t>
            </a:r>
            <a:r>
              <a:rPr lang="id-ID" b="1" dirty="0"/>
              <a:t>UJUAN PENERAPAN ASB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735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111500" y="1219200"/>
            <a:ext cx="1955800" cy="1501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based costing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111500" y="2870200"/>
            <a:ext cx="1955800" cy="1358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Ordinary least square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1219200"/>
            <a:ext cx="5575300" cy="15013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06400" lvl="2" indent="-285750">
              <a:buFontTx/>
              <a:buChar char="-"/>
            </a:pPr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Hitung fixed dan variable cost</a:t>
            </a:r>
          </a:p>
          <a:p>
            <a:pPr marL="406400" lvl="2" indent="-285750">
              <a:buFontTx/>
              <a:buChar char="-"/>
            </a:pPr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Kelompokkan kegiatan dalam satu kelompok, tentukan aktivitas yang menyebabkan timbulnya biaya dalam  kegiatan, menentukan cost driver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7400" y="2870200"/>
            <a:ext cx="5575300" cy="1358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06400" lvl="2" indent="-285750">
              <a:buFontTx/>
              <a:buChar char="-"/>
            </a:pPr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Menghubungkan dependent dan independent variable</a:t>
            </a:r>
          </a:p>
          <a:p>
            <a:pPr marL="406400" lvl="2" indent="-285750">
              <a:buFontTx/>
              <a:buChar char="-"/>
            </a:pPr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 rata-rata, batas atas dan batas bawah, persentase alokasi belanja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71850" y="4508984"/>
            <a:ext cx="5921375" cy="6576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/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Pengelompokan (clustering) aktivitas</a:t>
            </a:r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371850" y="5231504"/>
            <a:ext cx="5921375" cy="6576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/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Penentuan cost driver (dan derivative-nya) untuk tiap aktivitas</a:t>
            </a:r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71850" y="5954024"/>
            <a:ext cx="5921375" cy="6576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/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cost, Dependent/Independent variable cost pada rincian komponen aktivitas</a:t>
            </a:r>
            <a:endParaRPr lang="en-ID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3CF5784-F668-48E3-91AF-7AB6A4F4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3675"/>
            <a:ext cx="10353761" cy="647700"/>
          </a:xfrm>
        </p:spPr>
        <p:txBody>
          <a:bodyPr/>
          <a:lstStyle/>
          <a:p>
            <a:r>
              <a:rPr lang="en-ID" dirty="0" err="1">
                <a:solidFill>
                  <a:srgbClr val="FFC000"/>
                </a:solidFill>
              </a:rPr>
              <a:t>Pendekatan</a:t>
            </a:r>
            <a:r>
              <a:rPr lang="en-ID" dirty="0">
                <a:solidFill>
                  <a:srgbClr val="FFC000"/>
                </a:solidFill>
              </a:rPr>
              <a:t> </a:t>
            </a:r>
            <a:r>
              <a:rPr lang="en-ID" dirty="0" err="1">
                <a:solidFill>
                  <a:srgbClr val="FFC000"/>
                </a:solidFill>
              </a:rPr>
              <a:t>Penyusunan</a:t>
            </a:r>
            <a:r>
              <a:rPr lang="en-ID" dirty="0">
                <a:solidFill>
                  <a:srgbClr val="FFC000"/>
                </a:solidFill>
              </a:rPr>
              <a:t> </a:t>
            </a:r>
            <a:r>
              <a:rPr lang="en-ID" dirty="0" err="1">
                <a:solidFill>
                  <a:srgbClr val="FFC000"/>
                </a:solidFill>
              </a:rPr>
              <a:t>ASB</a:t>
            </a:r>
            <a:endParaRPr lang="en-ID" dirty="0">
              <a:solidFill>
                <a:srgbClr val="FFC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1300" y="1079016"/>
            <a:ext cx="2108200" cy="31500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 Penyusunan ASB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41300" y="4429400"/>
            <a:ext cx="2108200" cy="212104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28600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Aplikasi ASB dalam SIMDA Perencanaan mengadopsi</a:t>
            </a:r>
            <a:endParaRPr lang="en-US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260600" y="2070100"/>
            <a:ext cx="1308100" cy="1447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911725" y="1392030"/>
            <a:ext cx="1111250" cy="11557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972050" y="2917410"/>
            <a:ext cx="1111250" cy="11557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60600" y="4508982"/>
            <a:ext cx="1308100" cy="2041457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9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0DB73-56D3-4A63-BC0C-08C05B35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4552"/>
            <a:ext cx="10353761" cy="1326321"/>
          </a:xfrm>
        </p:spPr>
        <p:txBody>
          <a:bodyPr/>
          <a:lstStyle/>
          <a:p>
            <a:r>
              <a:rPr lang="en-ID" dirty="0" err="1"/>
              <a:t>Pendekatan</a:t>
            </a:r>
            <a:r>
              <a:rPr lang="en-ID" dirty="0"/>
              <a:t> ASB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Aplikasi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638192-FB2A-4AE3-A276-021873756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210827"/>
            <a:ext cx="6672865" cy="365125"/>
          </a:xfrm>
        </p:spPr>
        <p:txBody>
          <a:bodyPr/>
          <a:lstStyle/>
          <a:p>
            <a:r>
              <a:rPr lang="en-US" dirty="0"/>
              <a:t>system requirements </a:t>
            </a:r>
            <a:r>
              <a:rPr lang="en-US" dirty="0" err="1"/>
              <a:t>simda</a:t>
            </a:r>
            <a:r>
              <a:rPr lang="en-US" dirty="0"/>
              <a:t> </a:t>
            </a:r>
            <a:r>
              <a:rPr lang="en-US" dirty="0" err="1"/>
              <a:t>perencanaan</a:t>
            </a:r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D187BAF6-A708-49E9-92ED-74C4C92FC6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577484"/>
              </p:ext>
            </p:extLst>
          </p:nvPr>
        </p:nvGraphicFramePr>
        <p:xfrm>
          <a:off x="1433015" y="1239669"/>
          <a:ext cx="9385913" cy="3537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72D5D5-F44C-405A-BE81-F0BF205B7B62}"/>
              </a:ext>
            </a:extLst>
          </p:cNvPr>
          <p:cNvSpPr txBox="1"/>
          <p:nvPr/>
        </p:nvSpPr>
        <p:spPr>
          <a:xfrm>
            <a:off x="1602472" y="4931782"/>
            <a:ext cx="90663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 err="1"/>
              <a:t>Aplikasi</a:t>
            </a:r>
            <a:r>
              <a:rPr lang="en-ID" sz="1600" dirty="0"/>
              <a:t> ASB </a:t>
            </a:r>
            <a:r>
              <a:rPr lang="en-ID" sz="1600" dirty="0" err="1"/>
              <a:t>dalam</a:t>
            </a:r>
            <a:r>
              <a:rPr lang="en-ID" sz="1600" dirty="0"/>
              <a:t> SIMDA </a:t>
            </a:r>
            <a:r>
              <a:rPr lang="en-ID" sz="1600" dirty="0" err="1"/>
              <a:t>Perencanaan</a:t>
            </a:r>
            <a:r>
              <a:rPr lang="en-ID" sz="1600" dirty="0"/>
              <a:t> </a:t>
            </a:r>
            <a:r>
              <a:rPr lang="en-ID" sz="1600" dirty="0" err="1"/>
              <a:t>mengadopsi</a:t>
            </a:r>
            <a:r>
              <a:rPr lang="en-ID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/>
              <a:t>Pengelompokan</a:t>
            </a:r>
            <a:r>
              <a:rPr lang="en-ID" sz="1600" dirty="0"/>
              <a:t> (clustering) </a:t>
            </a:r>
            <a:r>
              <a:rPr lang="en-ID" sz="1600" dirty="0" err="1"/>
              <a:t>aktivitas</a:t>
            </a:r>
            <a:r>
              <a:rPr lang="en-ID" sz="1600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/>
              <a:t>Penentuan</a:t>
            </a:r>
            <a:r>
              <a:rPr lang="en-ID" sz="1600" dirty="0"/>
              <a:t> cost driver (dan derivative-</a:t>
            </a:r>
            <a:r>
              <a:rPr lang="en-ID" sz="1600" dirty="0" err="1"/>
              <a:t>nya</a:t>
            </a:r>
            <a:r>
              <a:rPr lang="en-ID" sz="1600" dirty="0"/>
              <a:t>)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tiap</a:t>
            </a:r>
            <a:r>
              <a:rPr lang="en-ID" sz="1600" dirty="0"/>
              <a:t> </a:t>
            </a:r>
            <a:r>
              <a:rPr lang="en-ID" sz="1600" dirty="0" err="1"/>
              <a:t>aktivitas</a:t>
            </a:r>
            <a:endParaRPr lang="en-ID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/>
              <a:t>Fixed cost, Independent variable cost, mixed variable cost pada </a:t>
            </a:r>
            <a:r>
              <a:rPr lang="en-ID" sz="1600" dirty="0" err="1"/>
              <a:t>rincian</a:t>
            </a:r>
            <a:r>
              <a:rPr lang="en-ID" sz="1600" dirty="0"/>
              <a:t> </a:t>
            </a:r>
            <a:r>
              <a:rPr lang="en-ID" sz="1600" dirty="0" err="1"/>
              <a:t>komponen</a:t>
            </a:r>
            <a:r>
              <a:rPr lang="en-ID" sz="1600" dirty="0"/>
              <a:t> </a:t>
            </a:r>
            <a:r>
              <a:rPr lang="en-ID" sz="1600" dirty="0" err="1"/>
              <a:t>aktivitas</a:t>
            </a:r>
            <a:endParaRPr lang="en-ID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dirty="0" err="1"/>
              <a:t>Dikaitkan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Standar</a:t>
            </a:r>
            <a:r>
              <a:rPr lang="en-ID" sz="1600" dirty="0"/>
              <a:t> </a:t>
            </a:r>
            <a:r>
              <a:rPr lang="en-ID" sz="1600" dirty="0" err="1"/>
              <a:t>Satuan</a:t>
            </a:r>
            <a:r>
              <a:rPr lang="en-ID" sz="1600" dirty="0"/>
              <a:t> </a:t>
            </a:r>
            <a:r>
              <a:rPr lang="en-ID" sz="1600" dirty="0" err="1"/>
              <a:t>Harga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1344790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65437" y="4097685"/>
            <a:ext cx="1955800" cy="10076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VARIABLE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65437" y="5283200"/>
            <a:ext cx="1955800" cy="13588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VARIABLE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27700" y="4102100"/>
            <a:ext cx="5664200" cy="1031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lvl="2"/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Dipengaruhi oleh cost driver</a:t>
            </a:r>
          </a:p>
          <a:p>
            <a:pPr marL="120650" lvl="2"/>
            <a:r>
              <a:rPr lang="en-ID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Misal: jumlah modul pelatihan dipengaruhi oleh cost driver peserta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27700" y="5283200"/>
            <a:ext cx="5664200" cy="1358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63500" lvl="2"/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Dipengaruhi oleh range pada cost driver</a:t>
            </a:r>
          </a:p>
          <a:p>
            <a:pPr marL="63500" lvl="2"/>
            <a:r>
              <a:rPr lang="en-ID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Misal: jumlah kelas untuk pelatihan dipengaruhi range pada cost driver peserta; karena setiap kelas hanya dapat diisi 30 orang peserta pelatihan</a:t>
            </a:r>
            <a:endParaRPr lang="en-ID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4200" y="3011074"/>
            <a:ext cx="1219200" cy="3631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 BIAYA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1714500" y="3011075"/>
            <a:ext cx="1333500" cy="363102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727575" y="4181545"/>
            <a:ext cx="1111250" cy="86594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727575" y="5551075"/>
            <a:ext cx="1111250" cy="86594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65437" y="3011076"/>
            <a:ext cx="1955800" cy="8659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COST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89600" y="3015560"/>
            <a:ext cx="5664200" cy="8981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2"/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dipengaruhi oleh cost driver</a:t>
            </a:r>
          </a:p>
          <a:p>
            <a:pPr marL="114300" lvl="2"/>
            <a:r>
              <a:rPr lang="en-ID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Misal: jumlah ketua panitia tidak dipengaruhi oleh cost driver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727575" y="3011075"/>
            <a:ext cx="1111250" cy="86594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="" xmlns:a16="http://schemas.microsoft.com/office/drawing/2014/main" id="{342C631C-7994-42E7-853C-0A118F64DBA3}"/>
              </a:ext>
            </a:extLst>
          </p:cNvPr>
          <p:cNvSpPr txBox="1">
            <a:spLocks/>
          </p:cNvSpPr>
          <p:nvPr/>
        </p:nvSpPr>
        <p:spPr>
          <a:xfrm>
            <a:off x="512719" y="127000"/>
            <a:ext cx="10353761" cy="642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ID">
                <a:solidFill>
                  <a:srgbClr val="FFC000"/>
                </a:solidFill>
              </a:rPr>
              <a:t>Cost Driver dan Sifat Biaya</a:t>
            </a:r>
            <a:endParaRPr lang="en-ID" dirty="0">
              <a:solidFill>
                <a:srgbClr val="FFC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7537" y="1708156"/>
            <a:ext cx="1955800" cy="1007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DRIVER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479800" y="1712571"/>
            <a:ext cx="7874000" cy="1031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Tx/>
              <a:buChar char="-"/>
            </a:pPr>
            <a:r>
              <a:rPr lang="en-ID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Satuan yang merubah besarnya biaya dalam suatu aktivitas; Misal: cost driver aktivitas pelatihan adalah peserta</a:t>
            </a:r>
          </a:p>
          <a:p>
            <a:pPr marL="285750" lvl="1" indent="-285750">
              <a:buFontTx/>
              <a:buChar char="-"/>
            </a:pPr>
            <a:r>
              <a:rPr lang="en-ID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 memiliki derivative (turunan cost driver); Misal: turunan cost driver peserta pelatihan adalah kelas</a:t>
            </a:r>
            <a:endParaRPr lang="en-ID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79675" y="1792016"/>
            <a:ext cx="1111250" cy="86594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7537" y="849037"/>
            <a:ext cx="1955800" cy="6384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441700" y="849037"/>
            <a:ext cx="7912100" cy="6751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285750">
              <a:buFontTx/>
              <a:buChar char="-"/>
            </a:pPr>
            <a:r>
              <a:rPr lang="en-ID"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Rincian</a:t>
            </a:r>
            <a:r>
              <a:rPr lang="en-ID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kegiatan yang cost driver dan biaya tetap-nya sama</a:t>
            </a:r>
          </a:p>
          <a:p>
            <a:pPr marL="342900" lvl="1" indent="-285750">
              <a:buFontTx/>
              <a:buChar char="-"/>
            </a:pPr>
            <a:r>
              <a:rPr lang="en-ID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 aktivitas dapat digunakan oleh beberapa kegiatan</a:t>
            </a:r>
            <a:endParaRPr lang="en-ID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479675" y="805070"/>
            <a:ext cx="1111250" cy="68242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06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19" y="127002"/>
            <a:ext cx="10353761" cy="685800"/>
          </a:xfrm>
        </p:spPr>
        <p:txBody>
          <a:bodyPr/>
          <a:lstStyle/>
          <a:p>
            <a:r>
              <a:rPr lang="id-ID" dirty="0">
                <a:solidFill>
                  <a:srgbClr val="FFFF00"/>
                </a:solidFill>
              </a:rPr>
              <a:t>Formula ASB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4494" y="6315075"/>
            <a:ext cx="6672865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requirements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39900" y="869950"/>
            <a:ext cx="7848600" cy="838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Y = </a:t>
            </a:r>
            <a:r>
              <a:rPr lang="id-ID" sz="2800" b="1" dirty="0">
                <a:solidFill>
                  <a:prstClr val="black"/>
                </a:solidFill>
              </a:rPr>
              <a:t>a</a:t>
            </a:r>
            <a:r>
              <a:rPr lang="en-US" sz="2800" b="1" dirty="0">
                <a:solidFill>
                  <a:prstClr val="black"/>
                </a:solidFill>
              </a:rPr>
              <a:t> + b</a:t>
            </a:r>
            <a:r>
              <a:rPr lang="en-US" sz="2800" b="1" baseline="-25000" dirty="0">
                <a:solidFill>
                  <a:prstClr val="black"/>
                </a:solidFill>
              </a:rPr>
              <a:t>1</a:t>
            </a:r>
            <a:r>
              <a:rPr lang="en-US" sz="2800" b="1" dirty="0">
                <a:solidFill>
                  <a:prstClr val="black"/>
                </a:solidFill>
              </a:rPr>
              <a:t>X</a:t>
            </a:r>
            <a:r>
              <a:rPr lang="en-US" sz="2800" b="1" baseline="-25000" dirty="0">
                <a:solidFill>
                  <a:prstClr val="black"/>
                </a:solidFill>
              </a:rPr>
              <a:t>1</a:t>
            </a:r>
            <a:r>
              <a:rPr lang="en-US" sz="2800" b="1" dirty="0">
                <a:solidFill>
                  <a:prstClr val="black"/>
                </a:solidFill>
              </a:rPr>
              <a:t> + b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2800" b="1" dirty="0">
                <a:solidFill>
                  <a:prstClr val="black"/>
                </a:solidFill>
              </a:rPr>
              <a:t>X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2800" b="1" dirty="0">
                <a:solidFill>
                  <a:prstClr val="black"/>
                </a:solidFill>
              </a:rPr>
              <a:t> +</a:t>
            </a:r>
            <a:r>
              <a:rPr lang="id-ID" sz="2800" b="1" dirty="0">
                <a:solidFill>
                  <a:prstClr val="black"/>
                </a:solidFill>
              </a:rPr>
              <a:t> </a:t>
            </a:r>
            <a:r>
              <a:rPr lang="en-US" sz="2800" b="1" dirty="0">
                <a:solidFill>
                  <a:prstClr val="black"/>
                </a:solidFill>
              </a:rPr>
              <a:t>b</a:t>
            </a:r>
            <a:r>
              <a:rPr lang="id-ID" sz="2800" b="1" baseline="-25000" dirty="0">
                <a:solidFill>
                  <a:prstClr val="black"/>
                </a:solidFill>
              </a:rPr>
              <a:t>3</a:t>
            </a:r>
            <a:r>
              <a:rPr lang="en-US" sz="2800" b="1" dirty="0">
                <a:solidFill>
                  <a:prstClr val="black"/>
                </a:solidFill>
              </a:rPr>
              <a:t>X</a:t>
            </a:r>
            <a:r>
              <a:rPr lang="id-ID" sz="2800" b="1" baseline="-25000" dirty="0">
                <a:solidFill>
                  <a:prstClr val="black"/>
                </a:solidFill>
              </a:rPr>
              <a:t>1</a:t>
            </a:r>
            <a:r>
              <a:rPr lang="en-US" sz="2800" b="1" dirty="0">
                <a:solidFill>
                  <a:prstClr val="black"/>
                </a:solidFill>
              </a:rPr>
              <a:t>X</a:t>
            </a:r>
            <a:r>
              <a:rPr lang="en-US" sz="2800" b="1" baseline="-25000" dirty="0">
                <a:solidFill>
                  <a:prstClr val="black"/>
                </a:solidFill>
              </a:rPr>
              <a:t>2</a:t>
            </a:r>
            <a:r>
              <a:rPr lang="en-US" sz="2800" b="1" dirty="0">
                <a:solidFill>
                  <a:prstClr val="black"/>
                </a:solidFill>
              </a:rPr>
              <a:t> </a:t>
            </a:r>
            <a:r>
              <a:rPr lang="id-ID" sz="2800" b="1" dirty="0">
                <a:solidFill>
                  <a:prstClr val="black"/>
                </a:solidFill>
              </a:rPr>
              <a:t>+</a:t>
            </a:r>
            <a:r>
              <a:rPr lang="en-US" sz="2800" b="1" dirty="0">
                <a:solidFill>
                  <a:prstClr val="black"/>
                </a:solidFill>
              </a:rPr>
              <a:t> b</a:t>
            </a:r>
            <a:r>
              <a:rPr lang="id-ID" sz="2800" b="1" baseline="-25000" dirty="0">
                <a:solidFill>
                  <a:prstClr val="black"/>
                </a:solidFill>
              </a:rPr>
              <a:t>4</a:t>
            </a:r>
            <a:r>
              <a:rPr lang="id-ID" sz="2800" b="1" dirty="0">
                <a:solidFill>
                  <a:prstClr val="black"/>
                </a:solidFill>
              </a:rPr>
              <a:t>(</a:t>
            </a:r>
            <a:r>
              <a:rPr lang="en-US" sz="2800" b="1" dirty="0">
                <a:solidFill>
                  <a:prstClr val="black"/>
                </a:solidFill>
              </a:rPr>
              <a:t>X</a:t>
            </a:r>
            <a:r>
              <a:rPr lang="id-ID" sz="2800" b="1" baseline="-25000" dirty="0">
                <a:solidFill>
                  <a:prstClr val="black"/>
                </a:solidFill>
              </a:rPr>
              <a:t>1</a:t>
            </a:r>
            <a:r>
              <a:rPr lang="id-ID" sz="2800" b="1" dirty="0">
                <a:solidFill>
                  <a:prstClr val="black"/>
                </a:solidFill>
              </a:rPr>
              <a:t>/r) ....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993900" y="2667000"/>
          <a:ext cx="7594600" cy="21336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22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718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12537">
                <a:tc>
                  <a:txBody>
                    <a:bodyPr/>
                    <a:lstStyle/>
                    <a:p>
                      <a:r>
                        <a:rPr lang="id-ID" sz="2200" dirty="0"/>
                        <a:t>Y</a:t>
                      </a:r>
                      <a:endParaRPr lang="id-ID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/>
                        <a:t>total</a:t>
                      </a:r>
                      <a:r>
                        <a:rPr lang="id-ID" sz="2200" baseline="0" dirty="0"/>
                        <a:t> </a:t>
                      </a:r>
                      <a:r>
                        <a:rPr lang="id-ID" sz="2200" dirty="0"/>
                        <a:t>biaya </a:t>
                      </a:r>
                      <a:r>
                        <a:rPr lang="id-ID" sz="2200" baseline="0" dirty="0"/>
                        <a:t>suatu aktivitas</a:t>
                      </a:r>
                      <a:endParaRPr lang="id-ID" sz="22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537">
                <a:tc>
                  <a:txBody>
                    <a:bodyPr/>
                    <a:lstStyle/>
                    <a:p>
                      <a:r>
                        <a:rPr lang="id-ID" sz="2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/>
                        <a:t>biaya tetap (fixed cost)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2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200" baseline="0"/>
                        <a:t>pemicu</a:t>
                      </a:r>
                      <a:r>
                        <a:rPr lang="id-ID" sz="2200" baseline="0"/>
                        <a:t> </a:t>
                      </a:r>
                      <a:r>
                        <a:rPr lang="id-ID" sz="2200" baseline="0" dirty="0"/>
                        <a:t>biaya (cost driver)</a:t>
                      </a:r>
                      <a:endParaRPr lang="id-ID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2537">
                <a:tc>
                  <a:txBody>
                    <a:bodyPr/>
                    <a:lstStyle/>
                    <a:p>
                      <a:r>
                        <a:rPr lang="id-ID" sz="2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/>
                        <a:t>koefisien biaya variabel atas cost driver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2537">
                <a:tc>
                  <a:txBody>
                    <a:bodyPr/>
                    <a:lstStyle/>
                    <a:p>
                      <a:r>
                        <a:rPr lang="id-ID" sz="22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200" dirty="0"/>
                        <a:t>cakupan</a:t>
                      </a:r>
                      <a:r>
                        <a:rPr lang="id-ID" sz="2200" baseline="0" dirty="0"/>
                        <a:t> (</a:t>
                      </a:r>
                      <a:r>
                        <a:rPr lang="id-ID" sz="2200" dirty="0"/>
                        <a:t>range)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330200" y="5016499"/>
            <a:ext cx="11303000" cy="117792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Y = a </a:t>
            </a: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i="1" dirty="0">
                <a:solidFill>
                  <a:prstClr val="black"/>
                </a:solidFill>
              </a:rPr>
              <a:t>Honorarium </a:t>
            </a:r>
            <a:r>
              <a:rPr lang="en-US" i="1" dirty="0" err="1">
                <a:solidFill>
                  <a:prstClr val="black"/>
                </a:solidFill>
              </a:rPr>
              <a:t>Panitia</a:t>
            </a:r>
            <a:r>
              <a:rPr lang="en-US" i="1" dirty="0">
                <a:solidFill>
                  <a:prstClr val="black"/>
                </a:solidFill>
              </a:rPr>
              <a:t>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+ b</a:t>
            </a:r>
            <a:r>
              <a:rPr lang="en-US" b="1" baseline="-25000" dirty="0">
                <a:solidFill>
                  <a:prstClr val="black"/>
                </a:solidFill>
              </a:rPr>
              <a:t>1</a:t>
            </a:r>
            <a:r>
              <a:rPr lang="en-US" b="1" dirty="0">
                <a:solidFill>
                  <a:prstClr val="black"/>
                </a:solidFill>
              </a:rPr>
              <a:t>X</a:t>
            </a:r>
            <a:r>
              <a:rPr lang="en-US" b="1" baseline="-25000" dirty="0">
                <a:solidFill>
                  <a:prstClr val="black"/>
                </a:solidFill>
              </a:rPr>
              <a:t>1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(</a:t>
            </a:r>
            <a:r>
              <a:rPr lang="en-US" i="1" dirty="0" err="1">
                <a:solidFill>
                  <a:prstClr val="black"/>
                </a:solidFill>
              </a:rPr>
              <a:t>Biaya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err="1">
                <a:solidFill>
                  <a:prstClr val="black"/>
                </a:solidFill>
              </a:rPr>
              <a:t>modul</a:t>
            </a:r>
            <a:r>
              <a:rPr lang="en-US" i="1">
                <a:solidFill>
                  <a:prstClr val="black"/>
                </a:solidFill>
              </a:rPr>
              <a:t> x </a:t>
            </a:r>
            <a:r>
              <a:rPr lang="en-US" i="1" dirty="0" err="1">
                <a:solidFill>
                  <a:prstClr val="black"/>
                </a:solidFill>
              </a:rPr>
              <a:t>jumlah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peserta</a:t>
            </a:r>
            <a:r>
              <a:rPr lang="en-US" i="1" dirty="0">
                <a:solidFill>
                  <a:prstClr val="black"/>
                </a:solidFill>
              </a:rPr>
              <a:t>) </a:t>
            </a:r>
            <a:r>
              <a:rPr lang="en-US" b="1" dirty="0">
                <a:solidFill>
                  <a:prstClr val="black"/>
                </a:solidFill>
              </a:rPr>
              <a:t>+ </a:t>
            </a:r>
            <a:r>
              <a:rPr lang="en-US" b="1" err="1">
                <a:solidFill>
                  <a:schemeClr val="bg1"/>
                </a:solidFill>
              </a:rPr>
              <a:t>b</a:t>
            </a:r>
            <a:r>
              <a:rPr lang="en-US" b="1" baseline="-25000" err="1">
                <a:solidFill>
                  <a:schemeClr val="bg1"/>
                </a:solidFill>
              </a:rPr>
              <a:t>2</a:t>
            </a:r>
            <a:r>
              <a:rPr lang="en-US" b="1" err="1">
                <a:solidFill>
                  <a:schemeClr val="bg1"/>
                </a:solidFill>
              </a:rPr>
              <a:t>X</a:t>
            </a:r>
            <a:r>
              <a:rPr lang="en-US" b="1" baseline="-25000" err="1">
                <a:solidFill>
                  <a:schemeClr val="bg1"/>
                </a:solidFill>
              </a:rPr>
              <a:t>2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i="1">
                <a:solidFill>
                  <a:prstClr val="black"/>
                </a:solidFill>
              </a:rPr>
              <a:t>(Honor Narasumber x </a:t>
            </a:r>
            <a:r>
              <a:rPr lang="en-US" i="1" dirty="0" err="1">
                <a:solidFill>
                  <a:prstClr val="black"/>
                </a:solidFill>
              </a:rPr>
              <a:t>Jumlah</a:t>
            </a:r>
            <a:r>
              <a:rPr lang="en-US" i="1" dirty="0">
                <a:solidFill>
                  <a:prstClr val="black"/>
                </a:solidFill>
              </a:rPr>
              <a:t> Hari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+</a:t>
            </a:r>
            <a:r>
              <a:rPr lang="id-ID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id-ID" b="1" baseline="-25000" dirty="0">
                <a:solidFill>
                  <a:schemeClr val="bg1"/>
                </a:solidFill>
              </a:rPr>
              <a:t>3</a:t>
            </a:r>
            <a:r>
              <a:rPr lang="en-US" b="1" dirty="0">
                <a:solidFill>
                  <a:schemeClr val="bg1"/>
                </a:solidFill>
              </a:rPr>
              <a:t>X</a:t>
            </a:r>
            <a:r>
              <a:rPr lang="id-ID" b="1" baseline="-25000" dirty="0">
                <a:solidFill>
                  <a:schemeClr val="bg1"/>
                </a:solidFill>
              </a:rPr>
              <a:t>1</a:t>
            </a:r>
            <a:r>
              <a:rPr lang="en-US" b="1" dirty="0" err="1">
                <a:solidFill>
                  <a:schemeClr val="bg1"/>
                </a:solidFill>
              </a:rPr>
              <a:t>X</a:t>
            </a:r>
            <a:r>
              <a:rPr lang="en-US" b="1" baseline="-25000" dirty="0" err="1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i="1" err="1">
                <a:solidFill>
                  <a:schemeClr val="bg1"/>
                </a:solidFill>
              </a:rPr>
              <a:t>Biaya</a:t>
            </a:r>
            <a:r>
              <a:rPr lang="en-US" i="1">
                <a:solidFill>
                  <a:schemeClr val="bg1"/>
                </a:solidFill>
              </a:rPr>
              <a:t> Konsumsi Peserta x </a:t>
            </a:r>
            <a:r>
              <a:rPr lang="en-US" i="1" dirty="0" err="1">
                <a:solidFill>
                  <a:schemeClr val="bg1"/>
                </a:solidFill>
              </a:rPr>
              <a:t>Jumlah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Peserta</a:t>
            </a:r>
            <a:r>
              <a:rPr lang="en-US" i="1" dirty="0">
                <a:solidFill>
                  <a:schemeClr val="bg1"/>
                </a:solidFill>
              </a:rPr>
              <a:t> x </a:t>
            </a:r>
            <a:r>
              <a:rPr lang="en-US" i="1" dirty="0" err="1">
                <a:solidFill>
                  <a:schemeClr val="bg1"/>
                </a:solidFill>
              </a:rPr>
              <a:t>Jumlah</a:t>
            </a:r>
            <a:r>
              <a:rPr lang="en-US" i="1" dirty="0">
                <a:solidFill>
                  <a:schemeClr val="bg1"/>
                </a:solidFill>
              </a:rPr>
              <a:t> Hari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id-ID" b="1" dirty="0">
                <a:solidFill>
                  <a:prstClr val="black"/>
                </a:solidFill>
              </a:rPr>
              <a:t>+</a:t>
            </a:r>
            <a:r>
              <a:rPr lang="en-US" b="1" dirty="0">
                <a:solidFill>
                  <a:prstClr val="black"/>
                </a:solidFill>
              </a:rPr>
              <a:t> b</a:t>
            </a:r>
            <a:r>
              <a:rPr lang="en-US" b="1" baseline="-25000" dirty="0">
                <a:solidFill>
                  <a:prstClr val="black"/>
                </a:solidFill>
              </a:rPr>
              <a:t>4</a:t>
            </a:r>
            <a:r>
              <a:rPr lang="id-ID" b="1" dirty="0">
                <a:solidFill>
                  <a:prstClr val="black"/>
                </a:solidFill>
              </a:rPr>
              <a:t>(</a:t>
            </a:r>
            <a:r>
              <a:rPr lang="en-US" b="1" dirty="0">
                <a:solidFill>
                  <a:prstClr val="black"/>
                </a:solidFill>
              </a:rPr>
              <a:t>X</a:t>
            </a:r>
            <a:r>
              <a:rPr lang="id-ID" b="1" baseline="-25000" dirty="0">
                <a:solidFill>
                  <a:prstClr val="black"/>
                </a:solidFill>
              </a:rPr>
              <a:t>1</a:t>
            </a:r>
            <a:r>
              <a:rPr lang="id-ID" b="1" dirty="0">
                <a:solidFill>
                  <a:prstClr val="black"/>
                </a:solidFill>
              </a:rPr>
              <a:t>/r) </a:t>
            </a:r>
            <a:r>
              <a:rPr lang="en-US" i="1" dirty="0" err="1">
                <a:solidFill>
                  <a:prstClr val="black"/>
                </a:solidFill>
              </a:rPr>
              <a:t>biaya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sewa</a:t>
            </a:r>
            <a:r>
              <a:rPr lang="en-US" i="1" dirty="0">
                <a:solidFill>
                  <a:prstClr val="black"/>
                </a:solidFill>
              </a:rPr>
              <a:t> per </a:t>
            </a:r>
            <a:r>
              <a:rPr lang="en-US" i="1" dirty="0" err="1">
                <a:solidFill>
                  <a:prstClr val="black"/>
                </a:solidFill>
              </a:rPr>
              <a:t>kelas</a:t>
            </a:r>
            <a:r>
              <a:rPr lang="en-US" i="1" dirty="0">
                <a:solidFill>
                  <a:prstClr val="black"/>
                </a:solidFill>
              </a:rPr>
              <a:t> x (</a:t>
            </a:r>
            <a:r>
              <a:rPr lang="en-US" i="1" dirty="0" err="1">
                <a:solidFill>
                  <a:prstClr val="black"/>
                </a:solidFill>
              </a:rPr>
              <a:t>jumlah</a:t>
            </a:r>
            <a:r>
              <a:rPr lang="en-US" i="1" dirty="0">
                <a:solidFill>
                  <a:prstClr val="black"/>
                </a:solidFill>
              </a:rPr>
              <a:t> per </a:t>
            </a:r>
            <a:r>
              <a:rPr lang="en-US" i="1" dirty="0" err="1">
                <a:solidFill>
                  <a:prstClr val="black"/>
                </a:solidFill>
              </a:rPr>
              <a:t>peserta</a:t>
            </a:r>
            <a:r>
              <a:rPr lang="en-US" i="1" dirty="0">
                <a:solidFill>
                  <a:prstClr val="black"/>
                </a:solidFill>
              </a:rPr>
              <a:t>/range </a:t>
            </a:r>
            <a:r>
              <a:rPr lang="en-US" i="1" dirty="0" err="1">
                <a:solidFill>
                  <a:prstClr val="black"/>
                </a:solidFill>
              </a:rPr>
              <a:t>daya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tampung</a:t>
            </a:r>
            <a:r>
              <a:rPr lang="en-US" i="1" dirty="0">
                <a:solidFill>
                  <a:prstClr val="black"/>
                </a:solidFill>
              </a:rPr>
              <a:t> per </a:t>
            </a:r>
            <a:r>
              <a:rPr lang="en-US" i="1" dirty="0" err="1">
                <a:solidFill>
                  <a:prstClr val="black"/>
                </a:solidFill>
              </a:rPr>
              <a:t>kelas</a:t>
            </a:r>
            <a:r>
              <a:rPr lang="en-US" i="1" dirty="0">
                <a:solidFill>
                  <a:prstClr val="black"/>
                </a:solidFill>
              </a:rPr>
              <a:t>)</a:t>
            </a:r>
            <a:endParaRPr lang="id-ID" b="1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>
            <a:endCxn id="11" idx="0"/>
          </p:cNvCxnSpPr>
          <p:nvPr/>
        </p:nvCxnSpPr>
        <p:spPr>
          <a:xfrm>
            <a:off x="2946400" y="1514475"/>
            <a:ext cx="20024" cy="4276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5400000">
            <a:off x="5212080" y="-65023"/>
            <a:ext cx="353861" cy="3534874"/>
          </a:xfrm>
          <a:prstGeom prst="rightBrace">
            <a:avLst>
              <a:gd name="adj1" fmla="val 8333"/>
              <a:gd name="adj2" fmla="val 49261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77449" y="1942126"/>
            <a:ext cx="1377950" cy="499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Fixed Cost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57074" y="1935777"/>
            <a:ext cx="3086100" cy="499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Independent Variable</a:t>
            </a:r>
          </a:p>
        </p:txBody>
      </p:sp>
      <p:cxnSp>
        <p:nvCxnSpPr>
          <p:cNvPr id="15" name="Straight Arrow Connector 14"/>
          <p:cNvCxnSpPr>
            <a:endCxn id="16" idx="0"/>
          </p:cNvCxnSpPr>
          <p:nvPr/>
        </p:nvCxnSpPr>
        <p:spPr>
          <a:xfrm>
            <a:off x="8291364" y="1523621"/>
            <a:ext cx="20787" cy="4276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327901" y="1951272"/>
            <a:ext cx="1968500" cy="499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Mixed Variable</a:t>
            </a:r>
          </a:p>
        </p:txBody>
      </p:sp>
    </p:spTree>
    <p:extLst>
      <p:ext uri="{BB962C8B-B14F-4D97-AF65-F5344CB8AC3E}">
        <p14:creationId xmlns:p14="http://schemas.microsoft.com/office/powerpoint/2010/main" val="2753830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66701"/>
            <a:ext cx="10353761" cy="596900"/>
          </a:xfrm>
        </p:spPr>
        <p:txBody>
          <a:bodyPr/>
          <a:lstStyle/>
          <a:p>
            <a:r>
              <a:rPr lang="en-US" dirty="0" err="1"/>
              <a:t>CONTOH</a:t>
            </a:r>
            <a:endParaRPr lang="id-ID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96583" y="1192694"/>
          <a:ext cx="935231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4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9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00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733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89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236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URAIAN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Harga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Satuan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Satuan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Honorarium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Panitia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Orang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Rp500.000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OK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Bendahara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Orang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Rp400.000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OK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Anggota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Orang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Rp300.000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OK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Honorarium</a:t>
                      </a:r>
                      <a:r>
                        <a:rPr lang="en-US" sz="18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Narasumber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Rp500.000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OH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b2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Biaya</a:t>
                      </a: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Konsumsi Peserta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Rp50.000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/Hari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b3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99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Belanja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Rp500.000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118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Biaya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Rp500.000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b4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1938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Orang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X1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Lama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Pelaksanaan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X2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Range/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Tampung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Peserta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Kelas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97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72979" y="4368800"/>
            <a:ext cx="11405937" cy="8649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Agency FB" panose="020B0503020202020204" pitchFamily="34" charset="0"/>
              </a:rPr>
              <a:t>UNTUK MUSRENBANG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05326" y="889003"/>
            <a:ext cx="11044990" cy="5372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Perkada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ASB</a:t>
            </a:r>
            <a:endParaRPr lang="id-ID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5326" y="1610481"/>
            <a:ext cx="3456405" cy="473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Perkada</a:t>
            </a:r>
            <a:endParaRPr lang="id-ID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5326" y="2352510"/>
            <a:ext cx="3456405" cy="4913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ASB</a:t>
            </a:r>
            <a:endParaRPr lang="id-ID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7076" y="3162473"/>
            <a:ext cx="3456405" cy="40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ASB</a:t>
            </a:r>
            <a:endParaRPr lang="id-ID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7076" y="3830518"/>
            <a:ext cx="3456405" cy="411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Sub-Sub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Kelompok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ASB</a:t>
            </a:r>
            <a:endParaRPr lang="id-ID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7076" y="4664076"/>
            <a:ext cx="3456405" cy="418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ASB</a:t>
            </a:r>
            <a:endParaRPr lang="id-ID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7076" y="5346911"/>
            <a:ext cx="3456405" cy="411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endParaRPr lang="id-ID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076" y="6023310"/>
            <a:ext cx="3456405" cy="4182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Rincian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endParaRPr lang="id-ID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23610" y="1629865"/>
            <a:ext cx="7126706" cy="4739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No. 01/ASB/2017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April 2017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ASB</a:t>
            </a:r>
            <a:endParaRPr lang="id-ID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23610" y="2371894"/>
            <a:ext cx="7126706" cy="49137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Konstruksi</a:t>
            </a:r>
            <a:endParaRPr lang="id-ID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55360" y="3181857"/>
            <a:ext cx="7126706" cy="4034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Bimbingan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endParaRPr lang="id-ID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55360" y="3849902"/>
            <a:ext cx="7126706" cy="41182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Gerakan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Pertanian</a:t>
            </a:r>
            <a:endParaRPr lang="id-ID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55360" y="4683460"/>
            <a:ext cx="7126706" cy="418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Pengendalian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Terpadu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Cost Drivers, Range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Aktivitas</a:t>
            </a:r>
            <a:endParaRPr lang="id-ID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55360" y="5366295"/>
            <a:ext cx="7126706" cy="41182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Belanja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Tulis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Kantor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Rekening</a:t>
            </a: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Komponen</a:t>
            </a:r>
            <a:endParaRPr lang="id-ID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55360" y="6053557"/>
            <a:ext cx="2542340" cy="4182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Kertas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Folio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Koefisien</a:t>
            </a:r>
            <a:endParaRPr lang="id-ID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99066" y="343441"/>
            <a:ext cx="10353761" cy="5496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ASB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3288134" y="1965207"/>
            <a:ext cx="660400" cy="444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Down Arrow 24"/>
          <p:cNvSpPr/>
          <p:nvPr/>
        </p:nvSpPr>
        <p:spPr>
          <a:xfrm>
            <a:off x="3288134" y="2753919"/>
            <a:ext cx="660400" cy="444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Down Arrow 25"/>
          <p:cNvSpPr/>
          <p:nvPr/>
        </p:nvSpPr>
        <p:spPr>
          <a:xfrm>
            <a:off x="3306180" y="3506416"/>
            <a:ext cx="660400" cy="444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Down Arrow 26"/>
          <p:cNvSpPr/>
          <p:nvPr/>
        </p:nvSpPr>
        <p:spPr>
          <a:xfrm>
            <a:off x="3333081" y="4156350"/>
            <a:ext cx="660400" cy="444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Down Arrow 27"/>
          <p:cNvSpPr/>
          <p:nvPr/>
        </p:nvSpPr>
        <p:spPr>
          <a:xfrm>
            <a:off x="3288134" y="5073821"/>
            <a:ext cx="660400" cy="444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9" name="Down Arrow 28"/>
          <p:cNvSpPr/>
          <p:nvPr/>
        </p:nvSpPr>
        <p:spPr>
          <a:xfrm>
            <a:off x="3306180" y="5876673"/>
            <a:ext cx="660400" cy="444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ounded Rectangle 29"/>
          <p:cNvSpPr/>
          <p:nvPr/>
        </p:nvSpPr>
        <p:spPr>
          <a:xfrm>
            <a:off x="7437099" y="6053558"/>
            <a:ext cx="987480" cy="41826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SSH</a:t>
            </a:r>
            <a:endParaRPr lang="id-ID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949550" y="5977994"/>
            <a:ext cx="1067422" cy="5671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Kertas F4, 120g</a:t>
            </a:r>
            <a:endParaRPr lang="id-ID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0542566" y="5977995"/>
            <a:ext cx="1128734" cy="5671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 </a:t>
            </a:r>
            <a:r>
              <a:rPr lang="en-US" sz="14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</a:t>
            </a:r>
            <a:r>
              <a:rPr 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 SSH</a:t>
            </a:r>
            <a:endParaRPr lang="id-ID" sz="1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1" idx="3"/>
            <a:endCxn id="30" idx="1"/>
          </p:cNvCxnSpPr>
          <p:nvPr/>
        </p:nvCxnSpPr>
        <p:spPr>
          <a:xfrm>
            <a:off x="6997700" y="6262690"/>
            <a:ext cx="43939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3"/>
            <a:endCxn id="31" idx="1"/>
          </p:cNvCxnSpPr>
          <p:nvPr/>
        </p:nvCxnSpPr>
        <p:spPr>
          <a:xfrm flipV="1">
            <a:off x="8424579" y="6261548"/>
            <a:ext cx="524971" cy="11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  <a:endCxn id="32" idx="1"/>
          </p:cNvCxnSpPr>
          <p:nvPr/>
        </p:nvCxnSpPr>
        <p:spPr>
          <a:xfrm>
            <a:off x="10016972" y="6261548"/>
            <a:ext cx="525594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7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870B4-2919-424D-83F6-CCDA700B4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1924"/>
            <a:ext cx="10353761" cy="1326321"/>
          </a:xfrm>
        </p:spPr>
        <p:txBody>
          <a:bodyPr/>
          <a:lstStyle/>
          <a:p>
            <a:r>
              <a:rPr lang="en-ID"/>
              <a:t>Contoh Clustering ASB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1CD66DC-096B-491D-B30E-805905DDE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401899"/>
            <a:ext cx="6672865" cy="365125"/>
          </a:xfrm>
        </p:spPr>
        <p:txBody>
          <a:bodyPr/>
          <a:lstStyle/>
          <a:p>
            <a:r>
              <a:rPr lang="en-US" dirty="0"/>
              <a:t>system requirements </a:t>
            </a:r>
            <a:r>
              <a:rPr lang="en-US" dirty="0" err="1"/>
              <a:t>simda</a:t>
            </a:r>
            <a:r>
              <a:rPr lang="en-US" dirty="0"/>
              <a:t> </a:t>
            </a:r>
            <a:r>
              <a:rPr lang="en-US" dirty="0" err="1"/>
              <a:t>perencanaan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636E99D-C694-4650-9ED6-D927DC584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917" y="1073624"/>
            <a:ext cx="6455390" cy="528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78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B6A654-7D66-4BBB-B6D7-C17C96C1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54001"/>
            <a:ext cx="10353761" cy="685800"/>
          </a:xfrm>
        </p:spPr>
        <p:txBody>
          <a:bodyPr/>
          <a:lstStyle/>
          <a:p>
            <a:r>
              <a:rPr lang="en-ID">
                <a:solidFill>
                  <a:srgbClr val="FFC000"/>
                </a:solidFill>
              </a:rPr>
              <a:t>Langkah-Langkah Penyusunan ASB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4376359-C666-4860-A48C-80CC638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4394" y="6288261"/>
            <a:ext cx="6672865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requirements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1300" y="990696"/>
            <a:ext cx="2108200" cy="516044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PEMETAAN ASB (AKTIVITAS)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25089" y="1001055"/>
            <a:ext cx="8054111" cy="8915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Tentukan apakah atas aktivitas tersebut ASB dapat dirumuskan</a:t>
            </a:r>
            <a:endParaRPr lang="en-ID" i="1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5091" y="2062247"/>
            <a:ext cx="8054108" cy="9049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Prioritaskan</a:t>
            </a:r>
            <a:r>
              <a:rPr lang="en-ID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ID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ID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ID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ID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ID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id-ID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ID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(</a:t>
            </a:r>
            <a:r>
              <a:rPr lang="en-ID" b="1" dirty="0" err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bertahap</a:t>
            </a:r>
            <a:r>
              <a:rPr lang="en-ID" b="1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D" b="1" i="1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5088" y="3106875"/>
            <a:ext cx="8054111" cy="9049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Identifikasi aktivitas yang sejenis/berulang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261941" y="1147612"/>
            <a:ext cx="1167058" cy="61808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278293" y="3261874"/>
            <a:ext cx="1150706" cy="61808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07085" y="5389597"/>
            <a:ext cx="1221914" cy="61808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325088" y="4176509"/>
            <a:ext cx="8054111" cy="9049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Identifikasi adanya regulasi yang sudah mengatur perhitungan standar komponen aktivitas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25087" y="5246143"/>
            <a:ext cx="8054111" cy="9049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Identifikasi adanya model yang dapat diacu/diadopsi untuk perhitungan standar komponen aktivitas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207084" y="4319963"/>
            <a:ext cx="1221915" cy="61808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261941" y="2205701"/>
            <a:ext cx="1150706" cy="618086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2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089" y="2185987"/>
            <a:ext cx="8803468" cy="4235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8089" y="767061"/>
            <a:ext cx="88034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44546A"/>
                  </a:fgClr>
                  <a:bgClr>
                    <a:srgbClr val="44546A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</a:rPr>
              <a:t>ANGGARAN BERBASIS KINERJA (ABK)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38089" y="1391245"/>
            <a:ext cx="3060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Mensyaratkan</a:t>
            </a:r>
            <a:r>
              <a:rPr lang="en-US" sz="36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: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35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B6A654-7D66-4BBB-B6D7-C17C96C1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54001"/>
            <a:ext cx="10353761" cy="685800"/>
          </a:xfrm>
        </p:spPr>
        <p:txBody>
          <a:bodyPr/>
          <a:lstStyle/>
          <a:p>
            <a:r>
              <a:rPr lang="en-ID">
                <a:solidFill>
                  <a:srgbClr val="FFC000"/>
                </a:solidFill>
              </a:rPr>
              <a:t>Langkah-Langkah Penyusunan ASB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41300" y="990696"/>
            <a:ext cx="2108200" cy="5069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PEMETAAN ASB (AKTIVITAS)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25090" y="939801"/>
            <a:ext cx="4073237" cy="14016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Dapat Disusun ASB</a:t>
            </a:r>
          </a:p>
          <a:p>
            <a:pPr algn="ctr"/>
            <a:r>
              <a:rPr lang="en-ID" i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(Misal Belanja Tidak Langsung)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25090" y="2732231"/>
            <a:ext cx="4073236" cy="14226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 Dapat Dirinci sampai Komponen Biaya Terkecilnya </a:t>
            </a:r>
          </a:p>
          <a:p>
            <a:pPr algn="ctr"/>
            <a:r>
              <a:rPr lang="en-ID" i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(Misal: Belanja Langsung yang sudah memiliki standar khusus per unitnya)</a:t>
            </a:r>
            <a:endParaRPr lang="en-ID" b="1" i="1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5089" y="4637951"/>
            <a:ext cx="4073237" cy="142268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 Dirinci Komponen Biaya Terkecilnya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97091" y="990694"/>
            <a:ext cx="3762806" cy="135072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 Tidak Disusun, menggunakan SSH yang Berlaku, atau perhitungan secara manual </a:t>
            </a:r>
            <a:r>
              <a:rPr lang="en-ID" i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(Misal Gaji, Bantuan Sosial)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97090" y="2732231"/>
            <a:ext cx="3762805" cy="14226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 Disusun sampai dengan Komponen Biaya yang dapat dirinci </a:t>
            </a:r>
          </a:p>
          <a:p>
            <a:pPr algn="ctr"/>
            <a:r>
              <a:rPr lang="en-ID" i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(Misal: Konstruksi dengan spesifikasi khusus)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897090" y="4637952"/>
            <a:ext cx="3762805" cy="14226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 Disusun sampai dengan Komponen Biaya rinci</a:t>
            </a:r>
          </a:p>
          <a:p>
            <a:pPr algn="ctr"/>
            <a:r>
              <a:rPr lang="en-ID" i="1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(Misal: Pelatihan, Konstruksi tanpa spesifikasi khusus)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964458" y="1088205"/>
            <a:ext cx="1790124" cy="11557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64458" y="2832746"/>
            <a:ext cx="1790124" cy="11557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964458" y="4771445"/>
            <a:ext cx="1790124" cy="11557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079673" y="1154783"/>
            <a:ext cx="983672" cy="11557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079673" y="2899324"/>
            <a:ext cx="983672" cy="11557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079673" y="4838023"/>
            <a:ext cx="983672" cy="11557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5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B6A654-7D66-4BBB-B6D7-C17C96C1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54001"/>
            <a:ext cx="10353761" cy="685800"/>
          </a:xfrm>
        </p:spPr>
        <p:txBody>
          <a:bodyPr/>
          <a:lstStyle/>
          <a:p>
            <a:r>
              <a:rPr lang="en-ID">
                <a:solidFill>
                  <a:srgbClr val="FFC000"/>
                </a:solidFill>
              </a:rPr>
              <a:t>Langkah-Langkah Penyusunan ASB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4376359-C666-4860-A48C-80CC638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203950"/>
            <a:ext cx="6672865" cy="36512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requirements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0643ECD5-8CBD-4571-9D43-365CC951D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508017"/>
              </p:ext>
            </p:extLst>
          </p:nvPr>
        </p:nvGraphicFramePr>
        <p:xfrm>
          <a:off x="913794" y="800100"/>
          <a:ext cx="10350500" cy="540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28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2311400" y="354451"/>
            <a:ext cx="2654300" cy="19177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 belanja yang memiliki Pemicu Biaya</a:t>
            </a:r>
          </a:p>
        </p:txBody>
      </p:sp>
      <p:sp>
        <p:nvSpPr>
          <p:cNvPr id="5" name="Diamond 4"/>
          <p:cNvSpPr/>
          <p:nvPr/>
        </p:nvSpPr>
        <p:spPr>
          <a:xfrm>
            <a:off x="5727700" y="354451"/>
            <a:ext cx="2654300" cy="19177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 belanja yang memiliki Pemicu Biaya Turunan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489200" y="2794190"/>
            <a:ext cx="2298700" cy="671761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Gunakan Pola Fixed Cost</a:t>
            </a:r>
          </a:p>
        </p:txBody>
      </p:sp>
      <p:cxnSp>
        <p:nvCxnSpPr>
          <p:cNvPr id="8" name="Straight Arrow Connector 7"/>
          <p:cNvCxnSpPr>
            <a:stCxn id="4" idx="2"/>
            <a:endCxn id="6" idx="0"/>
          </p:cNvCxnSpPr>
          <p:nvPr/>
        </p:nvCxnSpPr>
        <p:spPr>
          <a:xfrm>
            <a:off x="3638550" y="2272151"/>
            <a:ext cx="0" cy="5220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5" idx="1"/>
          </p:cNvCxnSpPr>
          <p:nvPr/>
        </p:nvCxnSpPr>
        <p:spPr>
          <a:xfrm>
            <a:off x="4965700" y="1313301"/>
            <a:ext cx="7620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Process 12"/>
          <p:cNvSpPr/>
          <p:nvPr/>
        </p:nvSpPr>
        <p:spPr>
          <a:xfrm>
            <a:off x="5905500" y="2794190"/>
            <a:ext cx="2298700" cy="671761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Gunakan Pola Independent Variable </a:t>
            </a:r>
          </a:p>
        </p:txBody>
      </p:sp>
      <p:cxnSp>
        <p:nvCxnSpPr>
          <p:cNvPr id="14" name="Straight Arrow Connector 13"/>
          <p:cNvCxnSpPr>
            <a:stCxn id="5" idx="2"/>
            <a:endCxn id="13" idx="0"/>
          </p:cNvCxnSpPr>
          <p:nvPr/>
        </p:nvCxnSpPr>
        <p:spPr>
          <a:xfrm>
            <a:off x="7054850" y="2272151"/>
            <a:ext cx="0" cy="5220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/>
          <p:cNvSpPr/>
          <p:nvPr/>
        </p:nvSpPr>
        <p:spPr>
          <a:xfrm>
            <a:off x="8993908" y="983101"/>
            <a:ext cx="1930400" cy="660400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Gunakan Pola Mixed Varible</a:t>
            </a:r>
          </a:p>
        </p:txBody>
      </p:sp>
      <p:cxnSp>
        <p:nvCxnSpPr>
          <p:cNvPr id="17" name="Straight Arrow Connector 16"/>
          <p:cNvCxnSpPr>
            <a:stCxn id="5" idx="3"/>
            <a:endCxn id="16" idx="1"/>
          </p:cNvCxnSpPr>
          <p:nvPr/>
        </p:nvCxnSpPr>
        <p:spPr>
          <a:xfrm>
            <a:off x="8382000" y="1313301"/>
            <a:ext cx="61190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7685331" y="354451"/>
            <a:ext cx="4522153" cy="5483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AKTIVITAS ASB</a:t>
            </a:r>
          </a:p>
        </p:txBody>
      </p:sp>
      <p:sp>
        <p:nvSpPr>
          <p:cNvPr id="21" name="Flowchart: Preparation 20"/>
          <p:cNvSpPr/>
          <p:nvPr/>
        </p:nvSpPr>
        <p:spPr>
          <a:xfrm>
            <a:off x="381000" y="983101"/>
            <a:ext cx="1039091" cy="6604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</a:p>
        </p:txBody>
      </p:sp>
      <p:sp>
        <p:nvSpPr>
          <p:cNvPr id="39" name="Diamond 38"/>
          <p:cNvSpPr/>
          <p:nvPr/>
        </p:nvSpPr>
        <p:spPr>
          <a:xfrm>
            <a:off x="2311400" y="4374095"/>
            <a:ext cx="2654300" cy="19177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&gt; Kapasitas layanan fixed cost</a:t>
            </a:r>
          </a:p>
        </p:txBody>
      </p:sp>
      <p:sp>
        <p:nvSpPr>
          <p:cNvPr id="51" name="Diamond 50"/>
          <p:cNvSpPr/>
          <p:nvPr/>
        </p:nvSpPr>
        <p:spPr>
          <a:xfrm>
            <a:off x="8631958" y="2272151"/>
            <a:ext cx="2654300" cy="191770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&gt; Range Pemicu Biaya Derivatif</a:t>
            </a:r>
          </a:p>
        </p:txBody>
      </p:sp>
      <p:cxnSp>
        <p:nvCxnSpPr>
          <p:cNvPr id="52" name="Straight Arrow Connector 51"/>
          <p:cNvCxnSpPr>
            <a:stCxn id="16" idx="2"/>
            <a:endCxn id="51" idx="0"/>
          </p:cNvCxnSpPr>
          <p:nvPr/>
        </p:nvCxnSpPr>
        <p:spPr>
          <a:xfrm>
            <a:off x="9959108" y="1643501"/>
            <a:ext cx="0" cy="628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" idx="2"/>
            <a:endCxn id="39" idx="0"/>
          </p:cNvCxnSpPr>
          <p:nvPr/>
        </p:nvCxnSpPr>
        <p:spPr>
          <a:xfrm>
            <a:off x="3638550" y="3465951"/>
            <a:ext cx="0" cy="9081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Process 59"/>
          <p:cNvSpPr/>
          <p:nvPr/>
        </p:nvSpPr>
        <p:spPr>
          <a:xfrm>
            <a:off x="5905500" y="5022560"/>
            <a:ext cx="2298700" cy="671761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Perhitungan ASB Pertama</a:t>
            </a:r>
          </a:p>
        </p:txBody>
      </p:sp>
      <p:sp>
        <p:nvSpPr>
          <p:cNvPr id="61" name="Flowchart: Process 60"/>
          <p:cNvSpPr/>
          <p:nvPr/>
        </p:nvSpPr>
        <p:spPr>
          <a:xfrm>
            <a:off x="8631958" y="5729229"/>
            <a:ext cx="2298700" cy="671761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Perhitungan ASB Baru/Tambahan</a:t>
            </a:r>
          </a:p>
        </p:txBody>
      </p:sp>
      <p:cxnSp>
        <p:nvCxnSpPr>
          <p:cNvPr id="65" name="Elbow Connector 64"/>
          <p:cNvCxnSpPr>
            <a:stCxn id="13" idx="2"/>
          </p:cNvCxnSpPr>
          <p:nvPr/>
        </p:nvCxnSpPr>
        <p:spPr>
          <a:xfrm rot="5400000">
            <a:off x="5181026" y="1923475"/>
            <a:ext cx="331349" cy="3416300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endCxn id="39" idx="0"/>
          </p:cNvCxnSpPr>
          <p:nvPr/>
        </p:nvCxnSpPr>
        <p:spPr>
          <a:xfrm rot="10800000" flipV="1">
            <a:off x="3638551" y="4189851"/>
            <a:ext cx="6320559" cy="184244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39" idx="3"/>
            <a:endCxn id="60" idx="1"/>
          </p:cNvCxnSpPr>
          <p:nvPr/>
        </p:nvCxnSpPr>
        <p:spPr>
          <a:xfrm>
            <a:off x="4965700" y="5332945"/>
            <a:ext cx="939800" cy="254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51" idx="3"/>
            <a:endCxn id="61" idx="3"/>
          </p:cNvCxnSpPr>
          <p:nvPr/>
        </p:nvCxnSpPr>
        <p:spPr>
          <a:xfrm flipH="1">
            <a:off x="10930658" y="3231001"/>
            <a:ext cx="355600" cy="2834109"/>
          </a:xfrm>
          <a:prstGeom prst="bentConnector3">
            <a:avLst>
              <a:gd name="adj1" fmla="val -64286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39" idx="2"/>
            <a:endCxn id="61" idx="1"/>
          </p:cNvCxnSpPr>
          <p:nvPr/>
        </p:nvCxnSpPr>
        <p:spPr>
          <a:xfrm rot="5400000" flipH="1" flipV="1">
            <a:off x="6021911" y="3681749"/>
            <a:ext cx="226685" cy="4993408"/>
          </a:xfrm>
          <a:prstGeom prst="bentConnector4">
            <a:avLst>
              <a:gd name="adj1" fmla="val -100845"/>
              <a:gd name="adj2" fmla="val 6328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5008997" y="696682"/>
            <a:ext cx="501649" cy="48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1" name="Oval 80"/>
          <p:cNvSpPr/>
          <p:nvPr/>
        </p:nvSpPr>
        <p:spPr>
          <a:xfrm>
            <a:off x="5147830" y="4673120"/>
            <a:ext cx="501649" cy="48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82" name="Oval 81"/>
          <p:cNvSpPr/>
          <p:nvPr/>
        </p:nvSpPr>
        <p:spPr>
          <a:xfrm>
            <a:off x="8362950" y="1424886"/>
            <a:ext cx="501649" cy="48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5" name="Oval 84"/>
          <p:cNvSpPr/>
          <p:nvPr/>
        </p:nvSpPr>
        <p:spPr>
          <a:xfrm>
            <a:off x="10930658" y="4476940"/>
            <a:ext cx="501649" cy="48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6" name="Oval 85"/>
          <p:cNvSpPr/>
          <p:nvPr/>
        </p:nvSpPr>
        <p:spPr>
          <a:xfrm>
            <a:off x="4897006" y="5918390"/>
            <a:ext cx="501649" cy="48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7" name="Oval 86"/>
          <p:cNvSpPr/>
          <p:nvPr/>
        </p:nvSpPr>
        <p:spPr>
          <a:xfrm>
            <a:off x="3756027" y="2169976"/>
            <a:ext cx="501649" cy="48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01" name="Oval 100"/>
          <p:cNvSpPr/>
          <p:nvPr/>
        </p:nvSpPr>
        <p:spPr>
          <a:xfrm>
            <a:off x="7560974" y="3660917"/>
            <a:ext cx="501649" cy="48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cxnSp>
        <p:nvCxnSpPr>
          <p:cNvPr id="102" name="Straight Arrow Connector 101"/>
          <p:cNvCxnSpPr>
            <a:stCxn id="21" idx="3"/>
          </p:cNvCxnSpPr>
          <p:nvPr/>
        </p:nvCxnSpPr>
        <p:spPr>
          <a:xfrm>
            <a:off x="1420091" y="1313301"/>
            <a:ext cx="8913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42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95" y="223906"/>
            <a:ext cx="10353761" cy="55465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PERHITUNGAN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ASB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2899" y="972379"/>
            <a:ext cx="3048000" cy="93427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Faktor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merubah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volume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2901" y="2142435"/>
            <a:ext cx="3048000" cy="116674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DERIVATIF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3865" y="3544956"/>
            <a:ext cx="3048000" cy="1375191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Rentang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cost driver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derivatif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168" y="5098985"/>
            <a:ext cx="3048000" cy="129727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dilayani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merubah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Fixed Cost)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14144" y="2142435"/>
            <a:ext cx="4345182" cy="1154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tambahan</a:t>
            </a:r>
          </a:p>
          <a:p>
            <a:pPr algn="ctr"/>
            <a:r>
              <a:rPr lang="en-US"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Misal: Max peserta/kelas = 30 orang, maka jika peserta 45 perlu tambah kelas baru (biaya sewa ruang bertambah )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83994" y="3544957"/>
            <a:ext cx="4345182" cy="1347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tampung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tambahan (terkait dengan pemicu biaya derivative)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peserta/kelas = 30 orang , jika peserta &gt;30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tambah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14144" y="5112656"/>
            <a:ext cx="4345182" cy="1283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dapat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dilayani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fixed cost (tidak merubah fixed cost)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kepanitiaan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menangani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 orang; &gt; 120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tambah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kepanitiaan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14144" y="972379"/>
            <a:ext cx="4345182" cy="9342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penambahan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volume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menimbulkan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tambahan</a:t>
            </a:r>
          </a:p>
          <a:p>
            <a:pPr algn="ctr"/>
            <a:r>
              <a:rPr lang="en-US"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Misal: Jumlah peserta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289300" y="1257298"/>
            <a:ext cx="484339" cy="4064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374722" y="2505214"/>
            <a:ext cx="484339" cy="4064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374722" y="4014067"/>
            <a:ext cx="484339" cy="4064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323923" y="5488129"/>
            <a:ext cx="484339" cy="4064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5444255" y="3241899"/>
            <a:ext cx="447376" cy="4064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8073764" y="4303027"/>
            <a:ext cx="584200" cy="1563757"/>
          </a:xfrm>
          <a:prstGeom prst="rightBrac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 rot="5400000">
            <a:off x="1535414" y="3241138"/>
            <a:ext cx="433154" cy="4064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703585" y="3742636"/>
            <a:ext cx="1571322" cy="265361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Range/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693399" y="3668787"/>
            <a:ext cx="1344461" cy="27216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Perhitu-ngan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0289345" y="4868040"/>
            <a:ext cx="596294" cy="40640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08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2187" t="12759" r="21771" b="717"/>
          <a:stretch/>
        </p:blipFill>
        <p:spPr>
          <a:xfrm>
            <a:off x="5296536" y="915149"/>
            <a:ext cx="6568002" cy="48379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38847" y="221293"/>
            <a:ext cx="10353761" cy="5483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AKTIVITAS ASB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6148" y="2011011"/>
            <a:ext cx="4412852" cy="77801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DRIVER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/VARIABLE COST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volume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6148" y="4583448"/>
            <a:ext cx="4412852" cy="8043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DRIVER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DERIVATIF</a:t>
            </a:r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3448" y="5753094"/>
            <a:ext cx="4412852" cy="873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 DARI COST DRIVER </a:t>
            </a: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DERIVATIF</a:t>
            </a:r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Rentang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volume yang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mempengaruhi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cost driver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derivatif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10848" y="5736536"/>
            <a:ext cx="4412852" cy="9817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Maksimum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dilayani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struktur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merubah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Fixed Cost)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51400" y="3009900"/>
            <a:ext cx="4765874" cy="2726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</p:cNvCxnSpPr>
          <p:nvPr/>
        </p:nvCxnSpPr>
        <p:spPr>
          <a:xfrm flipV="1">
            <a:off x="4699000" y="3248949"/>
            <a:ext cx="3543300" cy="17366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51400" y="2528678"/>
            <a:ext cx="1619250" cy="720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0"/>
          </p:cNvCxnSpPr>
          <p:nvPr/>
        </p:nvCxnSpPr>
        <p:spPr>
          <a:xfrm flipV="1">
            <a:off x="9617274" y="2917683"/>
            <a:ext cx="1228526" cy="28188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862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281" y="556593"/>
            <a:ext cx="10353761" cy="821634"/>
          </a:xfrm>
        </p:spPr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BIAYA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583095" y="1708700"/>
            <a:ext cx="2381249" cy="2923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dipengaruhi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00695" y="1708700"/>
            <a:ext cx="2777932" cy="2923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dipengaruhi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82121" y="1708700"/>
            <a:ext cx="3969746" cy="29237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dipengaruhi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Terdapat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dipengaruhi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Volume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Derivatif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d-ID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3095" y="5141840"/>
            <a:ext cx="2381249" cy="1172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FIXED COST</a:t>
            </a:r>
            <a:endParaRPr lang="id-I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00696" y="5114092"/>
            <a:ext cx="2777932" cy="1172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INDEPENDENT VARIABLE</a:t>
            </a:r>
            <a:endParaRPr lang="id-I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82122" y="5141840"/>
            <a:ext cx="3969746" cy="1172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MIXED VARIABLE</a:t>
            </a:r>
            <a:endParaRPr lang="id-ID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1343023" y="4585247"/>
            <a:ext cx="861392" cy="755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Down Arrow 43"/>
          <p:cNvSpPr/>
          <p:nvPr/>
        </p:nvSpPr>
        <p:spPr>
          <a:xfrm>
            <a:off x="4892537" y="4565372"/>
            <a:ext cx="861392" cy="755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Down Arrow 44"/>
          <p:cNvSpPr/>
          <p:nvPr/>
        </p:nvSpPr>
        <p:spPr>
          <a:xfrm>
            <a:off x="9236298" y="4565372"/>
            <a:ext cx="861392" cy="755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2602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50900"/>
          </a:xfrm>
        </p:spPr>
        <p:txBody>
          <a:bodyPr/>
          <a:lstStyle/>
          <a:p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</a:t>
            </a:r>
            <a:endParaRPr lang="id-ID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1"/>
            <a:ext cx="11214100" cy="72389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DIBANGUN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SEDAPAT MUNGKIN MAMPU MENGHASILKAN PERHITUNGAN PAGU AKTIVITAS ASB, DIMANA PENGGUNA CUKUP DENGAN MENENTUKAN VOLUME DAN LOKASI</a:t>
            </a:r>
          </a:p>
          <a:p>
            <a:pPr marL="0" indent="0" algn="ctr">
              <a:buNone/>
            </a:pP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501407"/>
              </p:ext>
            </p:extLst>
          </p:nvPr>
        </p:nvGraphicFramePr>
        <p:xfrm>
          <a:off x="1474528" y="2311401"/>
          <a:ext cx="9433444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23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45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800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URAIAN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LOKASI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Jalan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Usaha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Tani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lebar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m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Km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Pembangunan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Puskesmas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Tipe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Unit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Sertifikasi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Penyuluh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Pertanian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s.d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120 orang/3 </a:t>
                      </a:r>
                      <a:r>
                        <a:rPr lang="en-US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Kali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OPD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013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19376" t="16095" r="27812" b="13131"/>
          <a:stretch/>
        </p:blipFill>
        <p:spPr>
          <a:xfrm>
            <a:off x="4508499" y="931523"/>
            <a:ext cx="7324563" cy="5518704"/>
          </a:xfrm>
          <a:prstGeom prst="rect">
            <a:avLst/>
          </a:prstGeom>
        </p:spPr>
      </p:pic>
      <p:cxnSp>
        <p:nvCxnSpPr>
          <p:cNvPr id="4" name="Straight Arrow Connector 3"/>
          <p:cNvCxnSpPr>
            <a:stCxn id="7" idx="3"/>
            <a:endCxn id="6" idx="1"/>
          </p:cNvCxnSpPr>
          <p:nvPr/>
        </p:nvCxnSpPr>
        <p:spPr>
          <a:xfrm>
            <a:off x="3594101" y="3948028"/>
            <a:ext cx="91439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58089" y="1281531"/>
            <a:ext cx="3236012" cy="1350123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FIXED COST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dipengaruhi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cost driver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08500" y="3209757"/>
            <a:ext cx="7193349" cy="147654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8089" y="3209756"/>
            <a:ext cx="3236012" cy="1476543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bila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Rincian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Item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ASB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aktivitas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Fixed Cost </a:t>
            </a:r>
            <a:r>
              <a:rPr lang="en-US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Down Arrow 7"/>
          <p:cNvSpPr/>
          <p:nvPr/>
        </p:nvSpPr>
        <p:spPr>
          <a:xfrm>
            <a:off x="1742240" y="2514600"/>
            <a:ext cx="518360" cy="695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34281" y="134114"/>
            <a:ext cx="10353761" cy="6511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C000"/>
                </a:solidFill>
              </a:rPr>
              <a:t>AKTIVITAS ASB – FIXED COST</a:t>
            </a:r>
            <a:endParaRPr lang="id-ID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792" t="16094" r="27813" b="12945"/>
          <a:stretch/>
        </p:blipFill>
        <p:spPr>
          <a:xfrm>
            <a:off x="4711700" y="1248083"/>
            <a:ext cx="7175500" cy="54636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23851" y="1472526"/>
            <a:ext cx="3848100" cy="1259640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VARIABLE</a:t>
            </a:r>
          </a:p>
          <a:p>
            <a:pPr indent="0" algn="ctr"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Hanya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dipengaruhi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cost driver,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satuan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cost driver</a:t>
            </a:r>
          </a:p>
        </p:txBody>
      </p:sp>
      <p:cxnSp>
        <p:nvCxnSpPr>
          <p:cNvPr id="16" name="Straight Arrow Connector 15"/>
          <p:cNvCxnSpPr>
            <a:stCxn id="18" idx="3"/>
            <a:endCxn id="17" idx="1"/>
          </p:cNvCxnSpPr>
          <p:nvPr/>
        </p:nvCxnSpPr>
        <p:spPr>
          <a:xfrm flipV="1">
            <a:off x="3990109" y="4000828"/>
            <a:ext cx="799152" cy="283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789261" y="3535607"/>
            <a:ext cx="2351115" cy="9304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4225" y="3254252"/>
            <a:ext cx="3535884" cy="2060251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 Rincian Item Komponen ASB dalam aktivitas terdapat Independent Variable (</a:t>
            </a:r>
            <a:r>
              <a:rPr lang="en-US" i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 ditetapkan pemicu biaya dan range-nya</a:t>
            </a:r>
            <a:r>
              <a:rPr lang="en-US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1752601" y="2718967"/>
            <a:ext cx="495300" cy="622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ounded Rectangle 19"/>
          <p:cNvSpPr/>
          <p:nvPr/>
        </p:nvSpPr>
        <p:spPr>
          <a:xfrm>
            <a:off x="8969176" y="3535606"/>
            <a:ext cx="1460500" cy="9304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 flipV="1">
            <a:off x="7104700" y="4000827"/>
            <a:ext cx="1864476" cy="3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789261" y="4472232"/>
            <a:ext cx="2351115" cy="46522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969176" y="4472231"/>
            <a:ext cx="1460500" cy="46522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>
            <a:stCxn id="22" idx="3"/>
            <a:endCxn id="23" idx="1"/>
          </p:cNvCxnSpPr>
          <p:nvPr/>
        </p:nvCxnSpPr>
        <p:spPr>
          <a:xfrm flipV="1">
            <a:off x="7140376" y="4704843"/>
            <a:ext cx="1828800" cy="1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6" idx="3"/>
            <a:endCxn id="22" idx="1"/>
          </p:cNvCxnSpPr>
          <p:nvPr/>
        </p:nvCxnSpPr>
        <p:spPr>
          <a:xfrm flipV="1">
            <a:off x="3479801" y="4704844"/>
            <a:ext cx="1309460" cy="99468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87749" y="5469759"/>
            <a:ext cx="3092052" cy="459542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Opsional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3402" t="40448" r="41160" b="56319"/>
          <a:stretch/>
        </p:blipFill>
        <p:spPr>
          <a:xfrm>
            <a:off x="6635928" y="3109216"/>
            <a:ext cx="3327043" cy="23261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6508552" y="3042881"/>
            <a:ext cx="3921124" cy="3264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>
            <a:stCxn id="18" idx="3"/>
            <a:endCxn id="28" idx="1"/>
          </p:cNvCxnSpPr>
          <p:nvPr/>
        </p:nvCxnSpPr>
        <p:spPr>
          <a:xfrm flipV="1">
            <a:off x="3990109" y="3206106"/>
            <a:ext cx="2518443" cy="10782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915924" y="299286"/>
            <a:ext cx="10353761" cy="6511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C000"/>
                </a:solidFill>
              </a:rPr>
              <a:t>AKTIVITAS ASB – INDEPENDENT VARIABLE</a:t>
            </a:r>
            <a:endParaRPr lang="id-ID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9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854" t="16095" r="28438" b="12574"/>
          <a:stretch/>
        </p:blipFill>
        <p:spPr>
          <a:xfrm>
            <a:off x="4194507" y="702220"/>
            <a:ext cx="7727142" cy="587934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8943" y="1348573"/>
            <a:ext cx="3453802" cy="1354185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VARIABLE</a:t>
            </a:r>
          </a:p>
          <a:p>
            <a:pPr marL="292100" indent="0" algn="ctr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Dipengaruhi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cost driver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cost driver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derivatif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6" idx="3"/>
            <a:endCxn id="5" idx="1"/>
          </p:cNvCxnSpPr>
          <p:nvPr/>
        </p:nvCxnSpPr>
        <p:spPr>
          <a:xfrm flipV="1">
            <a:off x="3531870" y="3659638"/>
            <a:ext cx="1216314" cy="7321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748184" y="3106889"/>
            <a:ext cx="6948516" cy="11054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9818" y="3349112"/>
            <a:ext cx="3092052" cy="2085316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 Rincian Item Komponen ASB dalam aktivitas terdapat Mixed Variable (</a:t>
            </a:r>
            <a:r>
              <a:rPr lang="en-US" sz="1600" i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 ditetapkan pemicu biaya, pemicu derivative, range-nya</a:t>
            </a:r>
            <a:r>
              <a:rPr lang="en-US" sz="160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48185" y="4244502"/>
            <a:ext cx="6948515" cy="465223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9" idx="3"/>
            <a:endCxn id="7" idx="1"/>
          </p:cNvCxnSpPr>
          <p:nvPr/>
        </p:nvCxnSpPr>
        <p:spPr>
          <a:xfrm flipV="1">
            <a:off x="3492615" y="4477114"/>
            <a:ext cx="1255570" cy="141685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00563" y="5664198"/>
            <a:ext cx="3092052" cy="459542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Opsional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Pemicu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1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32253" y="162300"/>
            <a:ext cx="10353761" cy="5399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C000"/>
                </a:solidFill>
              </a:rPr>
              <a:t>AKTIVITAS ASB – MIXED VARIABLE</a:t>
            </a:r>
            <a:endParaRPr lang="id-ID" dirty="0">
              <a:solidFill>
                <a:srgbClr val="FFC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742240" y="2702758"/>
            <a:ext cx="518360" cy="774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16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30" y="169069"/>
            <a:ext cx="9444038" cy="6350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259" y="5338657"/>
            <a:ext cx="107051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953" t="15009" r="3690" b="7704"/>
          <a:stretch/>
        </p:blipFill>
        <p:spPr>
          <a:xfrm>
            <a:off x="1611086" y="1219200"/>
            <a:ext cx="9797143" cy="529771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32253" y="162300"/>
            <a:ext cx="10353761" cy="5399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FFC000"/>
                </a:solidFill>
              </a:rPr>
              <a:t>KOMPONEN AKTIVITAS</a:t>
            </a:r>
            <a:endParaRPr lang="id-ID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631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83" t="11209" r="26480" b="42803"/>
          <a:stretch/>
        </p:blipFill>
        <p:spPr>
          <a:xfrm>
            <a:off x="913795" y="888006"/>
            <a:ext cx="10899394" cy="566595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13795" y="283028"/>
            <a:ext cx="10353761" cy="768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000"/>
                </a:solidFill>
              </a:rPr>
              <a:t>KOMPONEN AKTIVITAS ASB</a:t>
            </a:r>
          </a:p>
        </p:txBody>
      </p:sp>
    </p:spTree>
    <p:extLst>
      <p:ext uri="{BB962C8B-B14F-4D97-AF65-F5344CB8AC3E}">
        <p14:creationId xmlns:p14="http://schemas.microsoft.com/office/powerpoint/2010/main" val="1346066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36152" y="2064089"/>
            <a:ext cx="8469897" cy="8696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rgbClr val="FFC000"/>
                </a:solidFill>
                <a:latin typeface="AR DARLING" panose="02000000000000000000" pitchFamily="2" charset="0"/>
              </a:rPr>
              <a:t>DATA </a:t>
            </a:r>
            <a:r>
              <a:rPr lang="en-US" sz="6600" dirty="0" err="1">
                <a:solidFill>
                  <a:srgbClr val="FFC000"/>
                </a:solidFill>
                <a:latin typeface="AR DARLING" panose="02000000000000000000" pitchFamily="2" charset="0"/>
              </a:rPr>
              <a:t>RINCIAN</a:t>
            </a:r>
            <a:r>
              <a:rPr lang="en-US" sz="6600" dirty="0">
                <a:solidFill>
                  <a:srgbClr val="FFC000"/>
                </a:solidFill>
                <a:latin typeface="AR DARLING" panose="02000000000000000000" pitchFamily="2" charset="0"/>
              </a:rPr>
              <a:t> ITEM KOMPONEN ASB</a:t>
            </a:r>
          </a:p>
        </p:txBody>
      </p:sp>
    </p:spTree>
    <p:extLst>
      <p:ext uri="{BB962C8B-B14F-4D97-AF65-F5344CB8AC3E}">
        <p14:creationId xmlns:p14="http://schemas.microsoft.com/office/powerpoint/2010/main" val="2676925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/>
          <a:srcRect l="19583" t="16094" r="28021" b="20541"/>
          <a:stretch/>
        </p:blipFill>
        <p:spPr>
          <a:xfrm>
            <a:off x="235466" y="1257805"/>
            <a:ext cx="5956894" cy="405021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3"/>
          <a:srcRect l="23108" t="13676" r="24493" b="11153"/>
          <a:stretch/>
        </p:blipFill>
        <p:spPr>
          <a:xfrm>
            <a:off x="6319941" y="1272403"/>
            <a:ext cx="5755480" cy="46422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17778" y="2882082"/>
            <a:ext cx="3867665" cy="77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  <a:endCxn id="22" idx="3"/>
          </p:cNvCxnSpPr>
          <p:nvPr/>
        </p:nvCxnSpPr>
        <p:spPr>
          <a:xfrm flipH="1">
            <a:off x="8198993" y="4039794"/>
            <a:ext cx="1323640" cy="2035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168400" y="256064"/>
            <a:ext cx="9982200" cy="4639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Sneakerhead BTN" panose="020B0904070503040306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RINCIAN ITEM KOMPONEN ASB - FIXED </a:t>
            </a:r>
            <a:r>
              <a:rPr lang="en-US" sz="3200" b="1" dirty="0">
                <a:solidFill>
                  <a:srgbClr val="FFFF00"/>
                </a:solidFill>
                <a:latin typeface="Sneakerhead BTN" panose="020B0904070503040306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COST</a:t>
            </a:r>
            <a:r>
              <a:rPr lang="en-US" sz="3200" b="1" dirty="0">
                <a:latin typeface="Sneakerhead BTN" panose="020B0904070503040306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 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45627" y="3397620"/>
            <a:ext cx="3754011" cy="64217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663289" y="4104215"/>
            <a:ext cx="535704" cy="2783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74200" y="2070101"/>
            <a:ext cx="2476500" cy="3735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Tentukan Group Rincian dan Item SSH-nya</a:t>
            </a:r>
            <a:endParaRPr lang="en-US" sz="10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13" idx="0"/>
            <a:endCxn id="17" idx="2"/>
          </p:cNvCxnSpPr>
          <p:nvPr/>
        </p:nvCxnSpPr>
        <p:spPr>
          <a:xfrm flipV="1">
            <a:off x="9522633" y="2443653"/>
            <a:ext cx="1189817" cy="95396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319941" y="4730169"/>
            <a:ext cx="5710244" cy="8368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773893" y="6056951"/>
            <a:ext cx="3176807" cy="4842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Koefisien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diisi sesuai volume dan satuan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>
            <a:off x="9728200" y="5566996"/>
            <a:ext cx="634097" cy="489955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7645627" y="3100645"/>
            <a:ext cx="2712611" cy="2682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833133" y="2604471"/>
            <a:ext cx="1149045" cy="3735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Komponen ASB</a:t>
            </a:r>
            <a:endParaRPr lang="en-US" sz="10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/>
          <p:cNvCxnSpPr>
            <a:stCxn id="63" idx="3"/>
            <a:endCxn id="64" idx="1"/>
          </p:cNvCxnSpPr>
          <p:nvPr/>
        </p:nvCxnSpPr>
        <p:spPr>
          <a:xfrm flipV="1">
            <a:off x="10358238" y="2791247"/>
            <a:ext cx="474895" cy="443515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"/>
          <a:srcRect l="38125" t="48704" r="45625" b="48332"/>
          <a:stretch/>
        </p:blipFill>
        <p:spPr>
          <a:xfrm>
            <a:off x="7933818" y="3772399"/>
            <a:ext cx="1588815" cy="16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17" grpId="0" animBg="1"/>
      <p:bldP spid="32" grpId="0" animBg="1"/>
      <p:bldP spid="33" grpId="0" animBg="1"/>
      <p:bldP spid="63" grpId="0" animBg="1"/>
      <p:bldP spid="6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/>
          <a:srcRect l="23854" t="13686" r="23751" b="6461"/>
          <a:stretch/>
        </p:blipFill>
        <p:spPr>
          <a:xfrm>
            <a:off x="6129970" y="1062681"/>
            <a:ext cx="5840904" cy="500483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/>
          <a:srcRect l="19583" t="16094" r="28021" b="20541"/>
          <a:stretch/>
        </p:blipFill>
        <p:spPr>
          <a:xfrm>
            <a:off x="107056" y="1156294"/>
            <a:ext cx="5956894" cy="40502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932888" y="2752170"/>
            <a:ext cx="2622400" cy="129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  <a:endCxn id="22" idx="3"/>
          </p:cNvCxnSpPr>
          <p:nvPr/>
        </p:nvCxnSpPr>
        <p:spPr>
          <a:xfrm flipH="1">
            <a:off x="9050422" y="3855293"/>
            <a:ext cx="344613" cy="246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07056" y="184890"/>
            <a:ext cx="11627743" cy="588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neakerhead BTN" panose="020B0904070503040306" pitchFamily="34" charset="0"/>
                <a:cs typeface="Arial" panose="020B0604020202020204" pitchFamily="34" charset="0"/>
              </a:rPr>
              <a:t>RINCIAN ITEM KOMPONEN ASB – INDEPENDENT VARIABLE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neakerhead BTN" panose="020B0904070503040306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18029" y="3213119"/>
            <a:ext cx="3754011" cy="6421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025096" y="4007845"/>
            <a:ext cx="1025326" cy="187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49946" y="1934520"/>
            <a:ext cx="2476500" cy="3735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Tentukan Group Rincian dan Item SSH-nya</a:t>
            </a:r>
            <a:endParaRPr lang="en-US" sz="10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13" idx="0"/>
            <a:endCxn id="17" idx="2"/>
          </p:cNvCxnSpPr>
          <p:nvPr/>
        </p:nvCxnSpPr>
        <p:spPr>
          <a:xfrm flipV="1">
            <a:off x="9395035" y="2308072"/>
            <a:ext cx="1193161" cy="90504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696086" y="4519584"/>
            <a:ext cx="3491749" cy="8810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397413" y="5502767"/>
            <a:ext cx="1501247" cy="46611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Koefisien</a:t>
            </a:r>
            <a:r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Tambahan (opsional)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>
            <a:off x="10941433" y="5248359"/>
            <a:ext cx="206604" cy="2544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7534885" y="2886632"/>
            <a:ext cx="1406696" cy="2678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708879" y="2468890"/>
            <a:ext cx="1149045" cy="3735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Komponen ASB</a:t>
            </a:r>
            <a:endParaRPr lang="en-US" sz="10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/>
          <p:cNvCxnSpPr>
            <a:stCxn id="63" idx="3"/>
            <a:endCxn id="64" idx="1"/>
          </p:cNvCxnSpPr>
          <p:nvPr/>
        </p:nvCxnSpPr>
        <p:spPr>
          <a:xfrm flipV="1">
            <a:off x="8941581" y="2655666"/>
            <a:ext cx="1767298" cy="36489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01346" y="3683492"/>
            <a:ext cx="6204129" cy="57512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501346" y="4029649"/>
            <a:ext cx="6642841" cy="35547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8475923" y="4268657"/>
            <a:ext cx="1025326" cy="187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0295592" y="4052752"/>
            <a:ext cx="1246052" cy="23970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Pemicu Biaya &gt; 1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>
            <a:stCxn id="40" idx="3"/>
            <a:endCxn id="47" idx="1"/>
          </p:cNvCxnSpPr>
          <p:nvPr/>
        </p:nvCxnSpPr>
        <p:spPr>
          <a:xfrm flipV="1">
            <a:off x="9501249" y="4172605"/>
            <a:ext cx="794343" cy="18967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889447" y="4385122"/>
            <a:ext cx="143038" cy="34387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8018326" y="4385121"/>
            <a:ext cx="302920" cy="32519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6731290" y="4572841"/>
            <a:ext cx="1692836" cy="78374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10220845" y="4518869"/>
            <a:ext cx="1605601" cy="85892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8112679" y="4268657"/>
            <a:ext cx="363244" cy="20063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637081" y="4255012"/>
            <a:ext cx="475598" cy="21428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Straight Arrow Connector 83"/>
          <p:cNvCxnSpPr>
            <a:stCxn id="40" idx="2"/>
          </p:cNvCxnSpPr>
          <p:nvPr/>
        </p:nvCxnSpPr>
        <p:spPr>
          <a:xfrm>
            <a:off x="8988586" y="4455904"/>
            <a:ext cx="151106" cy="1907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8969584" y="5506605"/>
            <a:ext cx="1238250" cy="35638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 Pemicu Biaya Utama &gt;1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Arrow Connector 93"/>
          <p:cNvCxnSpPr>
            <a:endCxn id="93" idx="0"/>
          </p:cNvCxnSpPr>
          <p:nvPr/>
        </p:nvCxnSpPr>
        <p:spPr>
          <a:xfrm>
            <a:off x="9349946" y="5377798"/>
            <a:ext cx="238763" cy="128807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ounded Rectangle 94"/>
          <p:cNvSpPr/>
          <p:nvPr/>
        </p:nvSpPr>
        <p:spPr>
          <a:xfrm>
            <a:off x="6129970" y="5795882"/>
            <a:ext cx="2695186" cy="8309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Urutan Koefisien tergantung Hubungan Pemicu Biaya yg dipilih, Pemicu Biaya yang tidak dipilih sebagai koefisien 1 akan menjadi koefisien 2 yang bersifat opsional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Straight Arrow Connector 95"/>
          <p:cNvCxnSpPr>
            <a:endCxn id="95" idx="0"/>
          </p:cNvCxnSpPr>
          <p:nvPr/>
        </p:nvCxnSpPr>
        <p:spPr>
          <a:xfrm flipH="1">
            <a:off x="7477563" y="5233579"/>
            <a:ext cx="227912" cy="56230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4"/>
          <a:srcRect l="37709" t="86869" r="44062" b="9610"/>
          <a:stretch/>
        </p:blipFill>
        <p:spPr>
          <a:xfrm>
            <a:off x="7759576" y="3613203"/>
            <a:ext cx="1624759" cy="1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17" grpId="0" animBg="1"/>
      <p:bldP spid="32" grpId="0" animBg="1"/>
      <p:bldP spid="33" grpId="0" animBg="1"/>
      <p:bldP spid="63" grpId="0" animBg="1"/>
      <p:bldP spid="64" grpId="0" animBg="1"/>
      <p:bldP spid="40" grpId="0" animBg="1"/>
      <p:bldP spid="47" grpId="0" animBg="1"/>
      <p:bldP spid="61" grpId="0" animBg="1"/>
      <p:bldP spid="68" grpId="0" animBg="1"/>
      <p:bldP spid="77" grpId="0" animBg="1"/>
      <p:bldP spid="79" grpId="0" animBg="1"/>
      <p:bldP spid="93" grpId="0" animBg="1"/>
      <p:bldP spid="9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/>
          <a:srcRect l="23645" t="14055" r="23751" b="6275"/>
          <a:stretch/>
        </p:blipFill>
        <p:spPr>
          <a:xfrm>
            <a:off x="6138716" y="951040"/>
            <a:ext cx="5950729" cy="506695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19583" t="16094" r="28021" b="20541"/>
          <a:stretch/>
        </p:blipFill>
        <p:spPr>
          <a:xfrm>
            <a:off x="86673" y="1133315"/>
            <a:ext cx="5956894" cy="40502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982315" y="2622573"/>
            <a:ext cx="2645111" cy="1848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22" idx="3"/>
          </p:cNvCxnSpPr>
          <p:nvPr/>
        </p:nvCxnSpPr>
        <p:spPr>
          <a:xfrm flipH="1">
            <a:off x="10066109" y="3677849"/>
            <a:ext cx="400063" cy="2842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127820" y="149793"/>
            <a:ext cx="8354099" cy="588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Sneakerhead BTN" panose="020B0904070503040306" pitchFamily="34" charset="0"/>
                <a:cs typeface="Arial" panose="020B0604020202020204" pitchFamily="34" charset="0"/>
              </a:rPr>
              <a:t>RINCIAN ITEM KOMPONEN ASB – MIXED VARIABLE</a:t>
            </a:r>
            <a:endParaRPr lang="en-US" sz="2800" b="1" dirty="0">
              <a:latin typeface="Sneakerhead BTN" panose="020B0904070503040306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88463" y="3065160"/>
            <a:ext cx="3754011" cy="6421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040783" y="3868490"/>
            <a:ext cx="1025326" cy="1872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399373" y="1860379"/>
            <a:ext cx="2476500" cy="3735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Tentukan Group Rincian dan Item SSH-nya</a:t>
            </a:r>
            <a:endParaRPr lang="en-US" sz="10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7" idx="2"/>
          </p:cNvCxnSpPr>
          <p:nvPr/>
        </p:nvCxnSpPr>
        <p:spPr>
          <a:xfrm flipV="1">
            <a:off x="9115841" y="2233931"/>
            <a:ext cx="1521782" cy="81843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10326019" y="5428626"/>
            <a:ext cx="1549854" cy="35638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Koefisien</a:t>
            </a:r>
            <a:r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Tambahan (Opsional)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>
            <a:endCxn id="33" idx="0"/>
          </p:cNvCxnSpPr>
          <p:nvPr/>
        </p:nvCxnSpPr>
        <p:spPr>
          <a:xfrm>
            <a:off x="11063074" y="5174218"/>
            <a:ext cx="37872" cy="2544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7588463" y="2749076"/>
            <a:ext cx="1406696" cy="2678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0758306" y="2394749"/>
            <a:ext cx="1149045" cy="37355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 Komponen ASB</a:t>
            </a:r>
            <a:endParaRPr lang="en-US" sz="10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/>
          <p:cNvCxnSpPr>
            <a:stCxn id="63" idx="3"/>
            <a:endCxn id="64" idx="1"/>
          </p:cNvCxnSpPr>
          <p:nvPr/>
        </p:nvCxnSpPr>
        <p:spPr>
          <a:xfrm flipV="1">
            <a:off x="8995159" y="2581525"/>
            <a:ext cx="1763147" cy="30147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550773" y="3694543"/>
            <a:ext cx="6204129" cy="489935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550773" y="4008293"/>
            <a:ext cx="6642841" cy="3026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9" idx="2"/>
          </p:cNvCxnSpPr>
          <p:nvPr/>
        </p:nvCxnSpPr>
        <p:spPr>
          <a:xfrm flipH="1">
            <a:off x="7706263" y="4360193"/>
            <a:ext cx="163216" cy="272927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7" idx="2"/>
          </p:cNvCxnSpPr>
          <p:nvPr/>
        </p:nvCxnSpPr>
        <p:spPr>
          <a:xfrm flipH="1">
            <a:off x="7754903" y="4359210"/>
            <a:ext cx="597181" cy="18734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6774696" y="4445159"/>
            <a:ext cx="1577388" cy="866542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555380" y="4407709"/>
            <a:ext cx="3330769" cy="94191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8170462" y="4158571"/>
            <a:ext cx="363244" cy="20063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631680" y="4145909"/>
            <a:ext cx="475598" cy="214284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944497" y="6255354"/>
            <a:ext cx="3453726" cy="416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Pilihan Pemicu Biaya Utama akan terhubung dengan ada tidaknya Pemicu derivatif</a:t>
            </a:r>
            <a:endParaRPr lang="en-US" sz="1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>
            <a:endCxn id="36" idx="0"/>
          </p:cNvCxnSpPr>
          <p:nvPr/>
        </p:nvCxnSpPr>
        <p:spPr>
          <a:xfrm>
            <a:off x="8193614" y="4898524"/>
            <a:ext cx="477746" cy="135683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1" idx="1"/>
          </p:cNvCxnSpPr>
          <p:nvPr/>
        </p:nvCxnSpPr>
        <p:spPr>
          <a:xfrm>
            <a:off x="3229040" y="3825648"/>
            <a:ext cx="2998918" cy="1638320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6227958" y="5311701"/>
            <a:ext cx="2284012" cy="304533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083889" y="4025187"/>
            <a:ext cx="3295676" cy="13247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/>
          <a:srcRect l="37812" t="86684" r="46355" b="10351"/>
          <a:stretch/>
        </p:blipFill>
        <p:spPr>
          <a:xfrm>
            <a:off x="7817598" y="3513119"/>
            <a:ext cx="1497852" cy="132827"/>
          </a:xfrm>
          <a:prstGeom prst="rect">
            <a:avLst/>
          </a:prstGeom>
        </p:spPr>
      </p:pic>
      <p:cxnSp>
        <p:nvCxnSpPr>
          <p:cNvPr id="80" name="Straight Arrow Connector 79"/>
          <p:cNvCxnSpPr>
            <a:endCxn id="36" idx="0"/>
          </p:cNvCxnSpPr>
          <p:nvPr/>
        </p:nvCxnSpPr>
        <p:spPr>
          <a:xfrm>
            <a:off x="7627426" y="5616234"/>
            <a:ext cx="1043934" cy="63912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9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17" grpId="0" animBg="1"/>
      <p:bldP spid="33" grpId="0" animBg="1"/>
      <p:bldP spid="63" grpId="0" animBg="1"/>
      <p:bldP spid="64" grpId="0" animBg="1"/>
      <p:bldP spid="61" grpId="0" animBg="1"/>
      <p:bldP spid="68" grpId="0" animBg="1"/>
      <p:bldP spid="77" grpId="0" animBg="1"/>
      <p:bldP spid="79" grpId="0" animBg="1"/>
      <p:bldP spid="36" grpId="0" animBg="1"/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71" t="13130" r="1458" b="10536"/>
          <a:stretch/>
        </p:blipFill>
        <p:spPr>
          <a:xfrm>
            <a:off x="913795" y="1130300"/>
            <a:ext cx="9969500" cy="523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402" t="40448" r="41160" b="56319"/>
          <a:stretch/>
        </p:blipFill>
        <p:spPr>
          <a:xfrm>
            <a:off x="2038528" y="5110660"/>
            <a:ext cx="3327043" cy="2326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27820" y="149793"/>
            <a:ext cx="8354099" cy="588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Sneakerhead BTN" panose="020B0904070503040306" pitchFamily="34" charset="0"/>
                <a:cs typeface="Arial" panose="020B0604020202020204" pitchFamily="34" charset="0"/>
              </a:rPr>
              <a:t>PERHITUNGAN ASB</a:t>
            </a:r>
            <a:endParaRPr lang="en-US" sz="2800" b="1" dirty="0">
              <a:latin typeface="Sneakerhead BTN" panose="020B0904070503040306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001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6285" r="3333"/>
          <a:stretch/>
        </p:blipFill>
        <p:spPr>
          <a:xfrm>
            <a:off x="197875" y="1272760"/>
            <a:ext cx="11785600" cy="5052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402" t="40448" r="41160" b="56319"/>
          <a:stretch/>
        </p:blipFill>
        <p:spPr>
          <a:xfrm>
            <a:off x="3841928" y="3799223"/>
            <a:ext cx="3327043" cy="2326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49143" y="331966"/>
            <a:ext cx="8354099" cy="588802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HASIL PERHITUNGAN KOMPONEN ASB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32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792" t="16094" r="27813" b="12945"/>
          <a:stretch/>
        </p:blipFill>
        <p:spPr>
          <a:xfrm>
            <a:off x="302414" y="970736"/>
            <a:ext cx="6212686" cy="47305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645" t="16095" r="23438" b="43701"/>
          <a:stretch/>
        </p:blipFill>
        <p:spPr>
          <a:xfrm>
            <a:off x="5552286" y="3708400"/>
            <a:ext cx="6451600" cy="2755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791730" y="3530600"/>
            <a:ext cx="5313748" cy="18447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91730" y="3971925"/>
            <a:ext cx="5223639" cy="17293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3402" t="40448" r="41160" b="56319"/>
          <a:stretch/>
        </p:blipFill>
        <p:spPr>
          <a:xfrm>
            <a:off x="1930400" y="2591830"/>
            <a:ext cx="4013200" cy="215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744686" y="2807730"/>
            <a:ext cx="3595914" cy="21706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3402" t="40448" r="41160" b="56319"/>
          <a:stretch/>
        </p:blipFill>
        <p:spPr>
          <a:xfrm>
            <a:off x="7340600" y="4853740"/>
            <a:ext cx="3327043" cy="23261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504036" y="158972"/>
            <a:ext cx="11357764" cy="588802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RELASI AKTIVITAS ASB DENGAN PENCETAKAN RUMUS DAN SIMULASI AKTIVITAS ASB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325257" y="3708400"/>
            <a:ext cx="3015343" cy="1560286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29615" y="3971925"/>
            <a:ext cx="3110985" cy="1666918"/>
          </a:xfrm>
          <a:prstGeom prst="straightConnector1">
            <a:avLst/>
          </a:prstGeom>
          <a:ln w="190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7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53475"/>
            <a:ext cx="10353761" cy="5715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Proses </a:t>
            </a:r>
            <a:r>
              <a:rPr lang="en-US" dirty="0" err="1">
                <a:solidFill>
                  <a:srgbClr val="FFC000"/>
                </a:solidFill>
              </a:rPr>
              <a:t>perhitungan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asb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0937" b="45553"/>
          <a:stretch/>
        </p:blipFill>
        <p:spPr>
          <a:xfrm>
            <a:off x="409056" y="838201"/>
            <a:ext cx="10858500" cy="3732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792" t="11092" r="24896" b="59634"/>
          <a:stretch/>
        </p:blipFill>
        <p:spPr>
          <a:xfrm>
            <a:off x="5537199" y="4429790"/>
            <a:ext cx="6607651" cy="216150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1485900" y="2704264"/>
            <a:ext cx="4051300" cy="36913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0675" y="3251200"/>
            <a:ext cx="3637525" cy="256205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084" t="16836" r="17188" b="32955"/>
          <a:stretch/>
        </p:blipFill>
        <p:spPr>
          <a:xfrm>
            <a:off x="220864" y="4457700"/>
            <a:ext cx="5237537" cy="224940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022600" y="3251200"/>
            <a:ext cx="1435100" cy="15621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33402" t="40448" r="41160" b="56319"/>
          <a:stretch/>
        </p:blipFill>
        <p:spPr>
          <a:xfrm>
            <a:off x="1670406" y="5368281"/>
            <a:ext cx="2880913" cy="2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2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300038"/>
            <a:ext cx="9544049" cy="62722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091854" y="6200079"/>
            <a:ext cx="434897" cy="372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166" t="28323" r="27187" b="21468"/>
          <a:stretch/>
        </p:blipFill>
        <p:spPr>
          <a:xfrm>
            <a:off x="234348" y="1403870"/>
            <a:ext cx="5544152" cy="3585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271" t="27582" r="27396" b="54817"/>
          <a:stretch/>
        </p:blipFill>
        <p:spPr>
          <a:xfrm>
            <a:off x="234348" y="5150139"/>
            <a:ext cx="5544152" cy="1266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271" t="27582" r="27292" b="28206"/>
          <a:stretch/>
        </p:blipFill>
        <p:spPr>
          <a:xfrm>
            <a:off x="5930900" y="1403870"/>
            <a:ext cx="6086594" cy="3483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9375" t="28508" r="27188" b="54077"/>
          <a:stretch/>
        </p:blipFill>
        <p:spPr>
          <a:xfrm>
            <a:off x="5930900" y="5150139"/>
            <a:ext cx="6071045" cy="136853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7836" y="389062"/>
            <a:ext cx="11357764" cy="588802"/>
          </a:xfrm>
          <a:prstGeom prst="roundRect">
            <a:avLst/>
          </a:prstGeom>
          <a:solidFill>
            <a:schemeClr val="accent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HASIL PERHITUNGAN ASB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2109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34156E-21CB-432F-8A4A-20B1E2E9A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08797">
            <a:off x="1311563" y="1718670"/>
            <a:ext cx="9733512" cy="1924208"/>
          </a:xfrm>
        </p:spPr>
        <p:txBody>
          <a:bodyPr>
            <a:normAutofit/>
          </a:bodyPr>
          <a:lstStyle/>
          <a:p>
            <a:r>
              <a:rPr lang="en-ID" sz="7200" b="0" cap="none" dirty="0" err="1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ATTEROFFACT" panose="00000400000000000000" pitchFamily="2" charset="2"/>
              </a:rPr>
              <a:t>SELESAI</a:t>
            </a:r>
            <a:r>
              <a:rPr lang="en-ID" sz="7200" b="0" cap="none" dirty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ATTEROFFACT" panose="00000400000000000000" pitchFamily="2" charset="2"/>
              </a:rPr>
              <a:t> </a:t>
            </a:r>
            <a:r>
              <a:rPr lang="en-ID" sz="7200" b="0" cap="none" dirty="0" err="1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ATTEROFFACT" panose="00000400000000000000" pitchFamily="2" charset="2"/>
              </a:rPr>
              <a:t>Sudah</a:t>
            </a:r>
            <a:endParaRPr lang="en-ID" sz="7200" b="0" cap="none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ATTEROFFACT" panose="00000400000000000000" pitchFamily="2" charset="2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B87CBE-A8A5-46E8-8DD7-532BF8B06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244" y="4279900"/>
            <a:ext cx="9733512" cy="822325"/>
          </a:xfrm>
        </p:spPr>
        <p:txBody>
          <a:bodyPr>
            <a:normAutofit lnSpcReduction="10000"/>
          </a:bodyPr>
          <a:lstStyle/>
          <a:p>
            <a:r>
              <a:rPr lang="en-ID" sz="4000" dirty="0" err="1"/>
              <a:t>Ini</a:t>
            </a:r>
            <a:r>
              <a:rPr lang="en-ID" sz="4000" dirty="0"/>
              <a:t> </a:t>
            </a:r>
            <a:r>
              <a:rPr lang="en-ID" sz="4000"/>
              <a:t>slide terakhir</a:t>
            </a:r>
            <a:endParaRPr lang="en-ID" sz="4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6BC77B-F732-4107-BD1E-81C3FB43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system requirements simda perencanaan</a:t>
            </a:r>
          </a:p>
        </p:txBody>
      </p:sp>
    </p:spTree>
    <p:extLst>
      <p:ext uri="{BB962C8B-B14F-4D97-AF65-F5344CB8AC3E}">
        <p14:creationId xmlns:p14="http://schemas.microsoft.com/office/powerpoint/2010/main" val="250736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142873"/>
            <a:ext cx="8743950" cy="6557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169" y="5481530"/>
            <a:ext cx="1070518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00" y="230864"/>
            <a:ext cx="9229726" cy="633293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813074" y="6191628"/>
            <a:ext cx="434897" cy="372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19618"/>
            <a:ext cx="10987053" cy="4203510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</a:rPr>
              <a:t>Belum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ada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</a:rPr>
              <a:t>aligment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antara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Dokumen</a:t>
            </a:r>
            <a:r>
              <a:rPr lang="en-US" sz="2800" b="1" dirty="0">
                <a:solidFill>
                  <a:schemeClr val="tx1"/>
                </a:solidFill>
              </a:rPr>
              <a:t> RPJMD, RKPD, </a:t>
            </a:r>
            <a:r>
              <a:rPr lang="en-US" sz="2800" b="1" dirty="0" err="1">
                <a:solidFill>
                  <a:schemeClr val="tx1"/>
                </a:solidFill>
              </a:rPr>
              <a:t>Renstra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>
                <a:solidFill>
                  <a:schemeClr val="tx1"/>
                </a:solidFill>
              </a:rPr>
              <a:t>Renja</a:t>
            </a:r>
            <a:endParaRPr lang="en-US" sz="2800" b="1" dirty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</a:rPr>
              <a:t>Kerancuan</a:t>
            </a:r>
            <a:r>
              <a:rPr lang="en-US" sz="2800" b="1" dirty="0">
                <a:solidFill>
                  <a:schemeClr val="tx1"/>
                </a:solidFill>
              </a:rPr>
              <a:t> (confuse) </a:t>
            </a:r>
            <a:r>
              <a:rPr lang="en-US" sz="2800" b="1" dirty="0" err="1">
                <a:solidFill>
                  <a:schemeClr val="tx1"/>
                </a:solidFill>
              </a:rPr>
              <a:t>pisah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batas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antara</a:t>
            </a:r>
            <a:r>
              <a:rPr lang="en-US" sz="2800" b="1" dirty="0">
                <a:solidFill>
                  <a:schemeClr val="tx1"/>
                </a:solidFill>
              </a:rPr>
              <a:t> PERENCANAAN Daerah </a:t>
            </a:r>
            <a:r>
              <a:rPr lang="en-US" sz="2800" b="1" dirty="0" err="1">
                <a:solidFill>
                  <a:schemeClr val="tx1"/>
                </a:solidFill>
              </a:rPr>
              <a:t>dengan</a:t>
            </a:r>
            <a:r>
              <a:rPr lang="en-US" sz="2800" b="1" dirty="0">
                <a:solidFill>
                  <a:schemeClr val="tx1"/>
                </a:solidFill>
              </a:rPr>
              <a:t> PENGELOLAAN </a:t>
            </a:r>
            <a:r>
              <a:rPr lang="en-US" sz="2800" b="1" dirty="0" err="1">
                <a:solidFill>
                  <a:schemeClr val="tx1"/>
                </a:solidFill>
              </a:rPr>
              <a:t>Keuangan</a:t>
            </a:r>
            <a:r>
              <a:rPr lang="en-US" sz="2800" b="1" dirty="0">
                <a:solidFill>
                  <a:schemeClr val="tx1"/>
                </a:solidFill>
              </a:rPr>
              <a:t> Daerah (KUA/PPAS </a:t>
            </a:r>
            <a:r>
              <a:rPr lang="en-US" sz="2800" b="1" dirty="0" err="1">
                <a:solidFill>
                  <a:schemeClr val="tx1"/>
                </a:solidFill>
              </a:rPr>
              <a:t>dan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Penganggaran</a:t>
            </a:r>
            <a:r>
              <a:rPr lang="en-US" sz="2800" b="1" dirty="0">
                <a:solidFill>
                  <a:schemeClr val="tx1"/>
                </a:solidFill>
              </a:rPr>
              <a:t>/Budgeting)</a:t>
            </a:r>
          </a:p>
          <a:p>
            <a:pPr lvl="0">
              <a:buFont typeface="Wingdings" pitchFamily="2" charset="2"/>
              <a:buChar char="Ø"/>
            </a:pPr>
            <a:r>
              <a:rPr lang="en-US" sz="2800" b="1" dirty="0" err="1">
                <a:solidFill>
                  <a:schemeClr val="tx1"/>
                </a:solidFill>
              </a:rPr>
              <a:t>Pendekatan</a:t>
            </a:r>
            <a:r>
              <a:rPr lang="en-US" sz="2800" b="1" dirty="0">
                <a:solidFill>
                  <a:schemeClr val="tx1"/>
                </a:solidFill>
              </a:rPr>
              <a:t> DOKUMEN, </a:t>
            </a:r>
            <a:r>
              <a:rPr lang="en-US" sz="2800" b="1" dirty="0" err="1">
                <a:solidFill>
                  <a:schemeClr val="tx1"/>
                </a:solidFill>
              </a:rPr>
              <a:t>belum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ada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rekam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jejak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id-ID" sz="2800" b="1" dirty="0">
                <a:solidFill>
                  <a:schemeClr val="tx1"/>
                </a:solidFill>
              </a:rPr>
              <a:t>proses penyusunan</a:t>
            </a:r>
            <a:endParaRPr lang="en-US" sz="2800" b="1" dirty="0">
              <a:solidFill>
                <a:schemeClr val="tx1"/>
              </a:solidFill>
            </a:endParaRPr>
          </a:p>
          <a:p>
            <a:endParaRPr lang="id-ID" dirty="0"/>
          </a:p>
          <a:p>
            <a:pPr>
              <a:buNone/>
            </a:pPr>
            <a:r>
              <a:rPr lang="id-ID" dirty="0"/>
              <a:t>*) Public Expenditure &amp; Financial Accountability (World Bank, 2012)</a:t>
            </a:r>
          </a:p>
          <a:p>
            <a:pPr>
              <a:buNone/>
            </a:pPr>
            <a:r>
              <a:rPr lang="id-ID" dirty="0"/>
              <a:t>    Korsupgah korupsi KPK-BPKP periode tahun 2012-2015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18364" y="117422"/>
            <a:ext cx="7273679" cy="6965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en-US" b="1" dirty="0" err="1"/>
              <a:t>Isu-isu</a:t>
            </a:r>
            <a:r>
              <a:rPr lang="en-US" b="1" dirty="0"/>
              <a:t> </a:t>
            </a:r>
            <a:r>
              <a:rPr lang="en-US" b="1" dirty="0" err="1"/>
              <a:t>Perencanaan</a:t>
            </a:r>
            <a:r>
              <a:rPr lang="en-US" b="1" dirty="0"/>
              <a:t> </a:t>
            </a:r>
            <a:r>
              <a:rPr lang="en-US" b="1" dirty="0" err="1"/>
              <a:t>daerah</a:t>
            </a:r>
            <a:r>
              <a:rPr lang="id-ID" b="1" dirty="0"/>
              <a:t>*)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646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1950" y="5591856"/>
            <a:ext cx="20574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CDADD-1E31-4B8F-90DD-5C3826286D3D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1" name="Connector: Elbow 90"/>
          <p:cNvCxnSpPr>
            <a:cxnSpLocks/>
          </p:cNvCxnSpPr>
          <p:nvPr/>
        </p:nvCxnSpPr>
        <p:spPr>
          <a:xfrm rot="10800000" flipV="1">
            <a:off x="2982688" y="2705803"/>
            <a:ext cx="4858769" cy="762750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989254" y="4433313"/>
            <a:ext cx="392415" cy="18049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--- 1 Tahun Anggaran ---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1CFD1E14-781F-4948-B266-BFFBC1F3053B}"/>
              </a:ext>
            </a:extLst>
          </p:cNvPr>
          <p:cNvGrpSpPr/>
          <p:nvPr/>
        </p:nvGrpSpPr>
        <p:grpSpPr>
          <a:xfrm>
            <a:off x="2229802" y="3002979"/>
            <a:ext cx="8000999" cy="2555323"/>
            <a:chOff x="2229802" y="3143926"/>
            <a:chExt cx="8000999" cy="1976575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2229802" y="3143926"/>
              <a:ext cx="8000999" cy="180613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2351315" y="4051876"/>
              <a:ext cx="1273628" cy="403862"/>
            </a:xfrm>
            <a:prstGeom prst="roundRect">
              <a:avLst/>
            </a:prstGeom>
            <a:solidFill>
              <a:schemeClr val="tx2">
                <a:lumMod val="9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Rancangan Awal Renja</a:t>
              </a:r>
            </a:p>
          </p:txBody>
        </p:sp>
        <p:sp>
          <p:nvSpPr>
            <p:cNvPr id="42" name="Rectangle: Rounded Corners 41"/>
            <p:cNvSpPr/>
            <p:nvPr/>
          </p:nvSpPr>
          <p:spPr>
            <a:xfrm>
              <a:off x="4000500" y="3741634"/>
              <a:ext cx="1273628" cy="403862"/>
            </a:xfrm>
            <a:prstGeom prst="roundRect">
              <a:avLst/>
            </a:prstGeom>
            <a:solidFill>
              <a:schemeClr val="tx2">
                <a:lumMod val="9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Rancangan RKPD</a:t>
              </a:r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5558739" y="4375927"/>
              <a:ext cx="1273628" cy="40386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rgbClr val="FF0000"/>
              </a:solidFill>
              <a:prstDash val="dashDot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Forum SKPD</a:t>
              </a:r>
            </a:p>
          </p:txBody>
        </p:sp>
        <p:cxnSp>
          <p:nvCxnSpPr>
            <p:cNvPr id="59" name="Connector: Elbow 58"/>
            <p:cNvCxnSpPr>
              <a:cxnSpLocks/>
            </p:cNvCxnSpPr>
            <p:nvPr/>
          </p:nvCxnSpPr>
          <p:spPr>
            <a:xfrm rot="10800000" flipV="1">
              <a:off x="2988132" y="4764857"/>
              <a:ext cx="6199416" cy="355644"/>
            </a:xfrm>
            <a:prstGeom prst="bentConnector2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cxnSpLocks/>
            </p:cNvCxnSpPr>
            <p:nvPr/>
          </p:nvCxnSpPr>
          <p:spPr>
            <a:xfrm>
              <a:off x="4637314" y="4145496"/>
              <a:ext cx="0" cy="2385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4099" name="Straight Connector 1284098"/>
            <p:cNvCxnSpPr>
              <a:cxnSpLocks/>
            </p:cNvCxnSpPr>
            <p:nvPr/>
          </p:nvCxnSpPr>
          <p:spPr>
            <a:xfrm flipV="1">
              <a:off x="6195553" y="4166142"/>
              <a:ext cx="4356" cy="20978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4107" name="Connector: Elbow 1284106"/>
            <p:cNvCxnSpPr>
              <a:cxnSpLocks/>
            </p:cNvCxnSpPr>
            <p:nvPr/>
          </p:nvCxnSpPr>
          <p:spPr>
            <a:xfrm>
              <a:off x="3619500" y="3670482"/>
              <a:ext cx="381000" cy="273083"/>
            </a:xfrm>
            <a:prstGeom prst="bent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4113" name="Connector: Elbow 1284112"/>
            <p:cNvCxnSpPr>
              <a:cxnSpLocks/>
            </p:cNvCxnSpPr>
            <p:nvPr/>
          </p:nvCxnSpPr>
          <p:spPr>
            <a:xfrm flipV="1">
              <a:off x="3624943" y="3943565"/>
              <a:ext cx="375557" cy="310242"/>
            </a:xfrm>
            <a:prstGeom prst="bentConnector3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Rectangle: Rounded Corners 17"/>
            <p:cNvSpPr/>
            <p:nvPr/>
          </p:nvSpPr>
          <p:spPr>
            <a:xfrm>
              <a:off x="2345872" y="3468551"/>
              <a:ext cx="1273628" cy="403862"/>
            </a:xfrm>
            <a:prstGeom prst="roundRect">
              <a:avLst/>
            </a:prstGeom>
            <a:solidFill>
              <a:schemeClr val="tx2">
                <a:lumMod val="90000"/>
              </a:schemeClr>
            </a:solidFill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Rancangan Awal RKPD</a:t>
              </a:r>
            </a:p>
          </p:txBody>
        </p:sp>
        <p:sp>
          <p:nvSpPr>
            <p:cNvPr id="69" name="Rectangle: Rounded Corners 9"/>
            <p:cNvSpPr/>
            <p:nvPr/>
          </p:nvSpPr>
          <p:spPr>
            <a:xfrm>
              <a:off x="5552691" y="3754112"/>
              <a:ext cx="1273628" cy="403862"/>
            </a:xfrm>
            <a:prstGeom prst="round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dash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Musrenbang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id-ID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Kabupaten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Rectangle: Rounded Corners 9"/>
            <p:cNvSpPr/>
            <p:nvPr/>
          </p:nvSpPr>
          <p:spPr>
            <a:xfrm>
              <a:off x="4000499" y="4393393"/>
              <a:ext cx="1273628" cy="403862"/>
            </a:xfrm>
            <a:prstGeom prst="round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dash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Musrenbang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id-ID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Desa/Kecamatan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lowchart: Document 74"/>
            <p:cNvSpPr/>
            <p:nvPr/>
          </p:nvSpPr>
          <p:spPr>
            <a:xfrm>
              <a:off x="8817920" y="3738063"/>
              <a:ext cx="1019297" cy="449570"/>
            </a:xfrm>
            <a:prstGeom prst="flowChartDocumen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RKPD</a:t>
              </a:r>
            </a:p>
          </p:txBody>
        </p:sp>
        <p:sp>
          <p:nvSpPr>
            <p:cNvPr id="76" name="Flowchart: Document 75"/>
            <p:cNvSpPr/>
            <p:nvPr/>
          </p:nvSpPr>
          <p:spPr>
            <a:xfrm>
              <a:off x="8817920" y="4352800"/>
              <a:ext cx="1019297" cy="449570"/>
            </a:xfrm>
            <a:prstGeom prst="flowChartDocumen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Renja</a:t>
              </a:r>
            </a:p>
          </p:txBody>
        </p:sp>
        <p:cxnSp>
          <p:nvCxnSpPr>
            <p:cNvPr id="83" name="Straight Connector 82"/>
            <p:cNvCxnSpPr>
              <a:cxnSpLocks/>
            </p:cNvCxnSpPr>
            <p:nvPr/>
          </p:nvCxnSpPr>
          <p:spPr>
            <a:xfrm>
              <a:off x="6832367" y="3960749"/>
              <a:ext cx="1998000" cy="0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cxnSpLocks/>
            </p:cNvCxnSpPr>
            <p:nvPr/>
          </p:nvCxnSpPr>
          <p:spPr>
            <a:xfrm rot="5400000">
              <a:off x="9182520" y="4260641"/>
              <a:ext cx="189000" cy="0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</p:cNvCxnSpPr>
            <p:nvPr/>
          </p:nvCxnSpPr>
          <p:spPr>
            <a:xfrm>
              <a:off x="5274128" y="4593721"/>
              <a:ext cx="270000" cy="0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6740D8F8-62DE-4908-AA2C-000BA6B36EB9}"/>
              </a:ext>
            </a:extLst>
          </p:cNvPr>
          <p:cNvGrpSpPr/>
          <p:nvPr/>
        </p:nvGrpSpPr>
        <p:grpSpPr>
          <a:xfrm>
            <a:off x="1530376" y="5467585"/>
            <a:ext cx="9488146" cy="1102259"/>
            <a:chOff x="2171702" y="5101826"/>
            <a:chExt cx="8000999" cy="814568"/>
          </a:xfrm>
        </p:grpSpPr>
        <p:grpSp>
          <p:nvGrpSpPr>
            <p:cNvPr id="84" name="Group 83">
              <a:extLst>
                <a:ext uri="{FF2B5EF4-FFF2-40B4-BE49-F238E27FC236}">
                  <a16:creationId xmlns="" xmlns:a16="http://schemas.microsoft.com/office/drawing/2014/main" id="{D0D50615-A2C1-499F-81D4-3B4372B6B865}"/>
                </a:ext>
              </a:extLst>
            </p:cNvPr>
            <p:cNvGrpSpPr/>
            <p:nvPr/>
          </p:nvGrpSpPr>
          <p:grpSpPr>
            <a:xfrm>
              <a:off x="2171702" y="5101826"/>
              <a:ext cx="8000999" cy="814568"/>
              <a:chOff x="2171702" y="5101826"/>
              <a:chExt cx="8000999" cy="814568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="" xmlns:a16="http://schemas.microsoft.com/office/drawing/2014/main" id="{E593DEB9-27D5-4F68-A89D-D1120B2A81A5}"/>
                  </a:ext>
                </a:extLst>
              </p:cNvPr>
              <p:cNvGrpSpPr/>
              <p:nvPr/>
            </p:nvGrpSpPr>
            <p:grpSpPr>
              <a:xfrm>
                <a:off x="2171702" y="5101826"/>
                <a:ext cx="8000999" cy="814568"/>
                <a:chOff x="2171702" y="5101826"/>
                <a:chExt cx="8000999" cy="814568"/>
              </a:xfrm>
            </p:grpSpPr>
            <p:sp>
              <p:nvSpPr>
                <p:cNvPr id="50" name="Rectangle: Rounded Corners 49"/>
                <p:cNvSpPr/>
                <p:nvPr/>
              </p:nvSpPr>
              <p:spPr>
                <a:xfrm>
                  <a:off x="2171702" y="5101826"/>
                  <a:ext cx="8000999" cy="814568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Rectangle: Rounded Corners 50"/>
                <p:cNvSpPr/>
                <p:nvPr/>
              </p:nvSpPr>
              <p:spPr>
                <a:xfrm>
                  <a:off x="2351318" y="5120501"/>
                  <a:ext cx="1273628" cy="376895"/>
                </a:xfrm>
                <a:prstGeom prst="roundRect">
                  <a:avLst/>
                </a:prstGeom>
                <a:solidFill>
                  <a:schemeClr val="tx2">
                    <a:lumMod val="9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Rancangan KUA</a:t>
                  </a:r>
                </a:p>
              </p:txBody>
            </p:sp>
            <p:sp>
              <p:nvSpPr>
                <p:cNvPr id="53" name="Rectangle: Rounded Corners 52"/>
                <p:cNvSpPr/>
                <p:nvPr/>
              </p:nvSpPr>
              <p:spPr>
                <a:xfrm>
                  <a:off x="2353770" y="5506300"/>
                  <a:ext cx="1273628" cy="403862"/>
                </a:xfrm>
                <a:prstGeom prst="roundRect">
                  <a:avLst/>
                </a:prstGeom>
                <a:solidFill>
                  <a:schemeClr val="tx2">
                    <a:lumMod val="90000"/>
                  </a:schemeClr>
                </a:soli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5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Rancangan</a:t>
                  </a:r>
                  <a:r>
                    <a:rPr kumimoji="0" lang="en-US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PPA</a:t>
                  </a:r>
                </a:p>
              </p:txBody>
            </p:sp>
            <p:sp>
              <p:nvSpPr>
                <p:cNvPr id="73" name="Rectangle: Rounded Corners 51"/>
                <p:cNvSpPr/>
                <p:nvPr/>
              </p:nvSpPr>
              <p:spPr>
                <a:xfrm>
                  <a:off x="4744177" y="5320401"/>
                  <a:ext cx="1273628" cy="403862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05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Persetujuan DPRD</a:t>
                  </a:r>
                  <a:endParaRPr kumimoji="0" lang="en-US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lowchart: Document 80"/>
                <p:cNvSpPr/>
                <p:nvPr/>
              </p:nvSpPr>
              <p:spPr>
                <a:xfrm>
                  <a:off x="7254827" y="5162342"/>
                  <a:ext cx="1019297" cy="449570"/>
                </a:xfrm>
                <a:prstGeom prst="flowChartDocumen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KUA</a:t>
                  </a:r>
                </a:p>
              </p:txBody>
            </p:sp>
            <p:sp>
              <p:nvSpPr>
                <p:cNvPr id="82" name="Flowchart: Document 81"/>
                <p:cNvSpPr/>
                <p:nvPr/>
              </p:nvSpPr>
              <p:spPr>
                <a:xfrm>
                  <a:off x="7352796" y="5420829"/>
                  <a:ext cx="1019297" cy="449570"/>
                </a:xfrm>
                <a:prstGeom prst="flowChartDocumen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id-ID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PPA</a:t>
                  </a:r>
                </a:p>
              </p:txBody>
            </p:sp>
          </p:grpSp>
          <p:sp>
            <p:nvSpPr>
              <p:cNvPr id="33" name="Left Bracket 32"/>
              <p:cNvSpPr/>
              <p:nvPr/>
            </p:nvSpPr>
            <p:spPr>
              <a:xfrm flipH="1">
                <a:off x="3651665" y="5291135"/>
                <a:ext cx="161057" cy="482501"/>
              </a:xfrm>
              <a:prstGeom prst="leftBracket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8" name="Straight Connector 87"/>
              <p:cNvCxnSpPr>
                <a:cxnSpLocks/>
              </p:cNvCxnSpPr>
              <p:nvPr/>
            </p:nvCxnSpPr>
            <p:spPr>
              <a:xfrm>
                <a:off x="3821877" y="5532385"/>
                <a:ext cx="945000" cy="0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Connector 89"/>
            <p:cNvCxnSpPr>
              <a:cxnSpLocks/>
            </p:cNvCxnSpPr>
            <p:nvPr/>
          </p:nvCxnSpPr>
          <p:spPr>
            <a:xfrm>
              <a:off x="6017805" y="5530127"/>
              <a:ext cx="1237022" cy="2259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="" xmlns:a16="http://schemas.microsoft.com/office/drawing/2014/main" id="{24649149-7981-4C40-91BE-B45D30D930E5}"/>
              </a:ext>
            </a:extLst>
          </p:cNvPr>
          <p:cNvGrpSpPr/>
          <p:nvPr/>
        </p:nvGrpSpPr>
        <p:grpSpPr>
          <a:xfrm>
            <a:off x="914401" y="198120"/>
            <a:ext cx="10104120" cy="2762477"/>
            <a:chOff x="1646831" y="674553"/>
            <a:chExt cx="8520427" cy="2286044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2166259" y="1641043"/>
              <a:ext cx="8000999" cy="12810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4110" name="Rectangle 14"/>
            <p:cNvSpPr>
              <a:spLocks noChangeArrowheads="1"/>
            </p:cNvSpPr>
            <p:nvPr/>
          </p:nvSpPr>
          <p:spPr bwMode="auto">
            <a:xfrm>
              <a:off x="2667002" y="674553"/>
              <a:ext cx="184731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4111" name="Rectangle 15"/>
            <p:cNvSpPr>
              <a:spLocks noChangeArrowheads="1"/>
            </p:cNvSpPr>
            <p:nvPr/>
          </p:nvSpPr>
          <p:spPr bwMode="auto">
            <a:xfrm>
              <a:off x="2667001" y="2660515"/>
              <a:ext cx="138548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66259" y="911294"/>
              <a:ext cx="8000999" cy="3451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Proses Perencanaan Daerah</a:t>
              </a:r>
            </a:p>
          </p:txBody>
        </p:sp>
        <p:sp>
          <p:nvSpPr>
            <p:cNvPr id="2" name="Rectangle: Rounded Corners 1"/>
            <p:cNvSpPr/>
            <p:nvPr/>
          </p:nvSpPr>
          <p:spPr>
            <a:xfrm>
              <a:off x="2351315" y="1799827"/>
              <a:ext cx="1273628" cy="403862"/>
            </a:xfrm>
            <a:prstGeom prst="roundRect">
              <a:avLst/>
            </a:prstGeom>
            <a:solidFill>
              <a:schemeClr val="tx2">
                <a:lumMod val="9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Rancangan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RPJMD</a:t>
              </a: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2345873" y="2316900"/>
              <a:ext cx="1273628" cy="403862"/>
            </a:xfrm>
            <a:prstGeom prst="roundRect">
              <a:avLst/>
            </a:prstGeom>
            <a:solidFill>
              <a:schemeClr val="tx2">
                <a:lumMod val="9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Rancangan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Renstra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5017798" y="2001211"/>
              <a:ext cx="1273628" cy="403862"/>
            </a:xfrm>
            <a:prstGeom prst="roundRect">
              <a:avLst/>
            </a:prstGeom>
            <a:solidFill>
              <a:srgbClr val="FFFF00"/>
            </a:solidFill>
            <a:ln w="25400">
              <a:solidFill>
                <a:srgbClr val="FF0000"/>
              </a:solidFill>
              <a:prstDash val="dash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Musrenbang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RPJMD</a:t>
              </a:r>
            </a:p>
          </p:txBody>
        </p:sp>
        <p:cxnSp>
          <p:nvCxnSpPr>
            <p:cNvPr id="4" name="Connector: Elbow 3"/>
            <p:cNvCxnSpPr>
              <a:cxnSpLocks/>
            </p:cNvCxnSpPr>
            <p:nvPr/>
          </p:nvCxnSpPr>
          <p:spPr>
            <a:xfrm>
              <a:off x="3624943" y="2001758"/>
              <a:ext cx="1392855" cy="201384"/>
            </a:xfrm>
            <a:prstGeom prst="bentConnector3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or: Elbow 19"/>
            <p:cNvCxnSpPr>
              <a:cxnSpLocks/>
            </p:cNvCxnSpPr>
            <p:nvPr/>
          </p:nvCxnSpPr>
          <p:spPr>
            <a:xfrm flipV="1">
              <a:off x="3619501" y="2203142"/>
              <a:ext cx="1398297" cy="315689"/>
            </a:xfrm>
            <a:prstGeom prst="bentConnector3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or: Elbow 27"/>
            <p:cNvCxnSpPr>
              <a:cxnSpLocks/>
            </p:cNvCxnSpPr>
            <p:nvPr/>
          </p:nvCxnSpPr>
          <p:spPr>
            <a:xfrm flipV="1">
              <a:off x="6291425" y="2024553"/>
              <a:ext cx="909474" cy="178505"/>
            </a:xfrm>
            <a:prstGeom prst="bentConnector3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or: Elbow 30"/>
            <p:cNvCxnSpPr>
              <a:cxnSpLocks/>
            </p:cNvCxnSpPr>
            <p:nvPr/>
          </p:nvCxnSpPr>
          <p:spPr>
            <a:xfrm rot="16200000" flipV="1">
              <a:off x="7801855" y="2262342"/>
              <a:ext cx="75458" cy="3741"/>
            </a:xfrm>
            <a:prstGeom prst="bentConnector3">
              <a:avLst>
                <a:gd name="adj1" fmla="val 50000"/>
              </a:avLst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2322740" y="1389966"/>
              <a:ext cx="1832881" cy="252227"/>
            </a:xfrm>
            <a:prstGeom prst="rect">
              <a:avLst/>
            </a:prstGeom>
            <a:solidFill>
              <a:schemeClr val="tx2">
                <a:lumMod val="9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TEKNOKRATIS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98566" y="1391453"/>
              <a:ext cx="1314178" cy="25222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POLITIS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55073" y="1374599"/>
              <a:ext cx="1587955" cy="275153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25400">
              <a:solidFill>
                <a:srgbClr val="FF0000"/>
              </a:solidFill>
              <a:prstDash val="dash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PARTISIPATIF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496177" y="1392319"/>
              <a:ext cx="2475137" cy="2522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 DOWN – BOTTOM UP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46831" y="1542857"/>
              <a:ext cx="392415" cy="140619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--- 5 tahun ---</a:t>
              </a:r>
            </a:p>
          </p:txBody>
        </p:sp>
        <p:sp>
          <p:nvSpPr>
            <p:cNvPr id="66" name="Rectangle: Rounded Corners 14"/>
            <p:cNvSpPr/>
            <p:nvPr/>
          </p:nvSpPr>
          <p:spPr>
            <a:xfrm>
              <a:off x="7220972" y="1819521"/>
              <a:ext cx="1273628" cy="40386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Persetujuan DPRD</a:t>
              </a: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lowchart: Document 28"/>
            <p:cNvSpPr/>
            <p:nvPr/>
          </p:nvSpPr>
          <p:spPr>
            <a:xfrm>
              <a:off x="8800610" y="2334268"/>
              <a:ext cx="1019297" cy="449570"/>
            </a:xfrm>
            <a:prstGeom prst="flowChartDocumen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Renstra</a:t>
              </a:r>
            </a:p>
          </p:txBody>
        </p:sp>
        <p:sp>
          <p:nvSpPr>
            <p:cNvPr id="77" name="Flowchart: Document 76"/>
            <p:cNvSpPr/>
            <p:nvPr/>
          </p:nvSpPr>
          <p:spPr>
            <a:xfrm>
              <a:off x="7329937" y="2325806"/>
              <a:ext cx="1019297" cy="449570"/>
            </a:xfrm>
            <a:prstGeom prst="flowChartDocumen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RPJMD</a:t>
              </a:r>
            </a:p>
          </p:txBody>
        </p:sp>
        <p:cxnSp>
          <p:nvCxnSpPr>
            <p:cNvPr id="6" name="Straight Connector 5"/>
            <p:cNvCxnSpPr>
              <a:cxnSpLocks/>
            </p:cNvCxnSpPr>
            <p:nvPr/>
          </p:nvCxnSpPr>
          <p:spPr>
            <a:xfrm>
              <a:off x="8349234" y="2550591"/>
              <a:ext cx="451376" cy="8462"/>
            </a:xfrm>
            <a:prstGeom prst="line">
              <a:avLst/>
            </a:prstGeom>
            <a:ln w="12700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4699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/>
          <p:cNvSpPr/>
          <p:nvPr/>
        </p:nvSpPr>
        <p:spPr>
          <a:xfrm>
            <a:off x="5257800" y="3581400"/>
            <a:ext cx="4724400" cy="1828800"/>
          </a:xfrm>
          <a:prstGeom prst="roundRect">
            <a:avLst>
              <a:gd name="adj" fmla="val 103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: Rounded Corners 16"/>
          <p:cNvSpPr/>
          <p:nvPr/>
        </p:nvSpPr>
        <p:spPr>
          <a:xfrm>
            <a:off x="5257800" y="1905000"/>
            <a:ext cx="2971800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8229600" cy="1143000"/>
          </a:xfrm>
        </p:spPr>
        <p:txBody>
          <a:bodyPr/>
          <a:lstStyle/>
          <a:p>
            <a:r>
              <a:rPr lang="en-US" dirty="0" err="1">
                <a:latin typeface="Franklin Gothic Book" pitchFamily="34" charset="0"/>
              </a:rPr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>SIMDA PERENCANAAN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system requirements simda perencanaan</a:t>
            </a:r>
          </a:p>
        </p:txBody>
      </p:sp>
      <p:sp>
        <p:nvSpPr>
          <p:cNvPr id="7" name="Left Arrow Callout 6"/>
          <p:cNvSpPr/>
          <p:nvPr/>
        </p:nvSpPr>
        <p:spPr>
          <a:xfrm>
            <a:off x="6400800" y="2057400"/>
            <a:ext cx="1676400" cy="457200"/>
          </a:xfrm>
          <a:prstGeom prst="leftArrowCallout">
            <a:avLst>
              <a:gd name="adj1" fmla="val 25000"/>
              <a:gd name="adj2" fmla="val 43487"/>
              <a:gd name="adj3" fmla="val 55702"/>
              <a:gd name="adj4" fmla="val 751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Musrenbang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1371600"/>
            <a:ext cx="190500" cy="3657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/>
              <a:t>PERENCANAAN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5105400"/>
            <a:ext cx="190500" cy="1676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/>
              <a:t>PENGANGGARAN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7000" y="1371600"/>
            <a:ext cx="190500" cy="1828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/>
              <a:t>Delphi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00" y="3276600"/>
            <a:ext cx="190500" cy="1752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/>
              <a:t>PHP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00300" y="1371600"/>
            <a:ext cx="190500" cy="1828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dirty="0"/>
              <a:t>LIMEA TAHUNAN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0300" y="3276600"/>
            <a:ext cx="190500" cy="3505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/>
              <a:t>TAHUNAN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3124200" y="3733801"/>
            <a:ext cx="1371600" cy="11128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/>
              <a:t>PPA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3124200" y="5562601"/>
            <a:ext cx="1371600" cy="8842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SIMDA Keuangan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67000" y="5181600"/>
            <a:ext cx="190500" cy="160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/>
              <a:t>Delphi</a:t>
            </a:r>
          </a:p>
        </p:txBody>
      </p:sp>
      <p:sp>
        <p:nvSpPr>
          <p:cNvPr id="20" name="Arrow: Down 19"/>
          <p:cNvSpPr/>
          <p:nvPr/>
        </p:nvSpPr>
        <p:spPr>
          <a:xfrm>
            <a:off x="5638800" y="3124200"/>
            <a:ext cx="533400" cy="3810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/>
          <p:cNvSpPr/>
          <p:nvPr/>
        </p:nvSpPr>
        <p:spPr>
          <a:xfrm>
            <a:off x="3505200" y="5029200"/>
            <a:ext cx="533400" cy="3810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 22"/>
          <p:cNvSpPr/>
          <p:nvPr/>
        </p:nvSpPr>
        <p:spPr>
          <a:xfrm>
            <a:off x="4572001" y="3962400"/>
            <a:ext cx="609599" cy="6096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/>
          <p:cNvSpPr/>
          <p:nvPr/>
        </p:nvSpPr>
        <p:spPr>
          <a:xfrm>
            <a:off x="5334000" y="19812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RPJMD</a:t>
            </a:r>
          </a:p>
        </p:txBody>
      </p:sp>
      <p:sp>
        <p:nvSpPr>
          <p:cNvPr id="25" name="Rectangle: Rounded Corners 24"/>
          <p:cNvSpPr/>
          <p:nvPr/>
        </p:nvSpPr>
        <p:spPr>
          <a:xfrm>
            <a:off x="5334000" y="2514600"/>
            <a:ext cx="990600" cy="457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Renstra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5334000" y="3733801"/>
            <a:ext cx="990600" cy="4873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RKPD</a:t>
            </a:r>
          </a:p>
        </p:txBody>
      </p:sp>
      <p:sp>
        <p:nvSpPr>
          <p:cNvPr id="27" name="Left Arrow Callout 6"/>
          <p:cNvSpPr/>
          <p:nvPr/>
        </p:nvSpPr>
        <p:spPr>
          <a:xfrm>
            <a:off x="6400800" y="4305300"/>
            <a:ext cx="1676400" cy="457200"/>
          </a:xfrm>
          <a:prstGeom prst="leftArrowCallout">
            <a:avLst>
              <a:gd name="adj1" fmla="val 25000"/>
              <a:gd name="adj2" fmla="val 43487"/>
              <a:gd name="adj3" fmla="val 55702"/>
              <a:gd name="adj4" fmla="val 751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Musrenbang</a:t>
            </a:r>
          </a:p>
        </p:txBody>
      </p:sp>
      <p:sp>
        <p:nvSpPr>
          <p:cNvPr id="28" name="Left Arrow Callout 6"/>
          <p:cNvSpPr/>
          <p:nvPr/>
        </p:nvSpPr>
        <p:spPr>
          <a:xfrm>
            <a:off x="8153400" y="4305300"/>
            <a:ext cx="1676400" cy="457200"/>
          </a:xfrm>
          <a:prstGeom prst="leftArrowCallout">
            <a:avLst>
              <a:gd name="adj1" fmla="val 25000"/>
              <a:gd name="adj2" fmla="val 43487"/>
              <a:gd name="adj3" fmla="val 55702"/>
              <a:gd name="adj4" fmla="val 7514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ASB</a:t>
            </a:r>
          </a:p>
        </p:txBody>
      </p:sp>
      <p:sp>
        <p:nvSpPr>
          <p:cNvPr id="29" name="Rectangle: Rounded Corners 28"/>
          <p:cNvSpPr/>
          <p:nvPr/>
        </p:nvSpPr>
        <p:spPr>
          <a:xfrm>
            <a:off x="5334000" y="4275137"/>
            <a:ext cx="990600" cy="8710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Renja</a:t>
            </a:r>
          </a:p>
        </p:txBody>
      </p:sp>
      <p:sp>
        <p:nvSpPr>
          <p:cNvPr id="30" name="Left Arrow Callout 6"/>
          <p:cNvSpPr/>
          <p:nvPr/>
        </p:nvSpPr>
        <p:spPr>
          <a:xfrm>
            <a:off x="6400800" y="4800600"/>
            <a:ext cx="3429000" cy="457200"/>
          </a:xfrm>
          <a:prstGeom prst="leftArrowCallout">
            <a:avLst>
              <a:gd name="adj1" fmla="val 25000"/>
              <a:gd name="adj2" fmla="val 43487"/>
              <a:gd name="adj3" fmla="val 55702"/>
              <a:gd name="adj4" fmla="val 366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/>
              <a:t>ASB + SSH</a:t>
            </a:r>
          </a:p>
        </p:txBody>
      </p:sp>
      <p:cxnSp>
        <p:nvCxnSpPr>
          <p:cNvPr id="15" name="Connector: Elbow 14"/>
          <p:cNvCxnSpPr>
            <a:stCxn id="24" idx="1"/>
            <a:endCxn id="26" idx="1"/>
          </p:cNvCxnSpPr>
          <p:nvPr/>
        </p:nvCxnSpPr>
        <p:spPr>
          <a:xfrm rot="10800000" flipV="1">
            <a:off x="5334000" y="2209800"/>
            <a:ext cx="12700" cy="1767682"/>
          </a:xfrm>
          <a:prstGeom prst="bentConnector3">
            <a:avLst>
              <a:gd name="adj1" fmla="val 2586559"/>
            </a:avLst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ctor: Elbow 30"/>
          <p:cNvCxnSpPr>
            <a:cxnSpLocks/>
            <a:stCxn id="25" idx="1"/>
            <a:endCxn id="29" idx="1"/>
          </p:cNvCxnSpPr>
          <p:nvPr/>
        </p:nvCxnSpPr>
        <p:spPr>
          <a:xfrm rot="10800000" flipV="1">
            <a:off x="5334000" y="2743200"/>
            <a:ext cx="12700" cy="1967484"/>
          </a:xfrm>
          <a:prstGeom prst="bentConnector3">
            <a:avLst>
              <a:gd name="adj1" fmla="val 1800000"/>
            </a:avLst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23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2171</TotalTime>
  <Words>1729</Words>
  <Application>Microsoft Office PowerPoint</Application>
  <PresentationFormat>Widescreen</PresentationFormat>
  <Paragraphs>415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Agency FB</vt:lpstr>
      <vt:lpstr>AR DARLING</vt:lpstr>
      <vt:lpstr>Arial</vt:lpstr>
      <vt:lpstr>Bookman Old Style</vt:lpstr>
      <vt:lpstr>Calibri</vt:lpstr>
      <vt:lpstr>Calibri Light</vt:lpstr>
      <vt:lpstr>Franklin Gothic Book</vt:lpstr>
      <vt:lpstr>Lato Black</vt:lpstr>
      <vt:lpstr>MATTEROFFACT</vt:lpstr>
      <vt:lpstr>Nightclub BTN</vt:lpstr>
      <vt:lpstr>Rockwell</vt:lpstr>
      <vt:lpstr>Sneakerhead BTN</vt:lpstr>
      <vt:lpstr>Wingdings</vt:lpstr>
      <vt:lpstr>Damask</vt:lpstr>
      <vt:lpstr>Office Theme</vt:lpstr>
      <vt:lpstr>SIMDA PERENCANAAN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Isu-isu Perencanaan daerah*)</vt:lpstr>
      <vt:lpstr>PowerPoint Presentation</vt:lpstr>
      <vt:lpstr>Ruang Lingkup SIMDA PERENCANAAN</vt:lpstr>
      <vt:lpstr>PowerPoint Presentation</vt:lpstr>
      <vt:lpstr>TUJUAN PENERAPAN ASB</vt:lpstr>
      <vt:lpstr>Pendekatan Penyusunan ASB</vt:lpstr>
      <vt:lpstr>Pendekatan ASB dalam Aplikasi</vt:lpstr>
      <vt:lpstr>PowerPoint Presentation</vt:lpstr>
      <vt:lpstr>Formula ASB</vt:lpstr>
      <vt:lpstr>CONTOH</vt:lpstr>
      <vt:lpstr>PowerPoint Presentation</vt:lpstr>
      <vt:lpstr>Contoh Clustering ASB</vt:lpstr>
      <vt:lpstr>Langkah-Langkah Penyusunan ASB</vt:lpstr>
      <vt:lpstr>Langkah-Langkah Penyusunan ASB</vt:lpstr>
      <vt:lpstr>Langkah-Langkah Penyusunan ASB</vt:lpstr>
      <vt:lpstr>PowerPoint Presentation</vt:lpstr>
      <vt:lpstr>PERHITUNGAN ASB</vt:lpstr>
      <vt:lpstr>PowerPoint Presentation</vt:lpstr>
      <vt:lpstr>KOMPONEN BIAYA</vt:lpstr>
      <vt:lpstr>AKTIVITAS ASB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perhitungan asb</vt:lpstr>
      <vt:lpstr>PowerPoint Presentation</vt:lpstr>
      <vt:lpstr>SELESAI Sudah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hananto</dc:creator>
  <cp:lastModifiedBy>ASUS</cp:lastModifiedBy>
  <cp:revision>145</cp:revision>
  <dcterms:created xsi:type="dcterms:W3CDTF">2017-11-08T10:40:30Z</dcterms:created>
  <dcterms:modified xsi:type="dcterms:W3CDTF">2018-07-27T13:13:34Z</dcterms:modified>
</cp:coreProperties>
</file>